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75" r:id="rId1"/>
  </p:sldMasterIdLst>
  <p:notesMasterIdLst>
    <p:notesMasterId r:id="rId33"/>
  </p:notesMasterIdLst>
  <p:sldIdLst>
    <p:sldId id="256" r:id="rId2"/>
    <p:sldId id="257" r:id="rId3"/>
    <p:sldId id="270" r:id="rId4"/>
    <p:sldId id="274" r:id="rId5"/>
    <p:sldId id="275" r:id="rId6"/>
    <p:sldId id="273" r:id="rId7"/>
    <p:sldId id="259" r:id="rId8"/>
    <p:sldId id="260" r:id="rId9"/>
    <p:sldId id="264" r:id="rId10"/>
    <p:sldId id="269" r:id="rId11"/>
    <p:sldId id="268" r:id="rId12"/>
    <p:sldId id="271" r:id="rId13"/>
    <p:sldId id="263" r:id="rId14"/>
    <p:sldId id="265" r:id="rId15"/>
    <p:sldId id="272" r:id="rId16"/>
    <p:sldId id="261" r:id="rId17"/>
    <p:sldId id="262" r:id="rId18"/>
    <p:sldId id="266" r:id="rId19"/>
    <p:sldId id="267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87"/>
  </p:normalViewPr>
  <p:slideViewPr>
    <p:cSldViewPr snapToGrid="0" snapToObjects="1">
      <p:cViewPr varScale="1">
        <p:scale>
          <a:sx n="70" d="100"/>
          <a:sy n="70" d="100"/>
        </p:scale>
        <p:origin x="71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4.png"/><Relationship Id="rId7" Type="http://schemas.openxmlformats.org/officeDocument/2006/relationships/image" Target="../media/image16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5" Type="http://schemas.openxmlformats.org/officeDocument/2006/relationships/image" Target="../media/image15.png"/><Relationship Id="rId4" Type="http://schemas.openxmlformats.org/officeDocument/2006/relationships/image" Target="../media/image16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18.png"/><Relationship Id="rId7" Type="http://schemas.openxmlformats.org/officeDocument/2006/relationships/image" Target="../media/image20.png"/><Relationship Id="rId2" Type="http://schemas.openxmlformats.org/officeDocument/2006/relationships/image" Target="../media/image22.svg"/><Relationship Id="rId1" Type="http://schemas.openxmlformats.org/officeDocument/2006/relationships/image" Target="../media/image17.png"/><Relationship Id="rId6" Type="http://schemas.openxmlformats.org/officeDocument/2006/relationships/image" Target="../media/image26.svg"/><Relationship Id="rId5" Type="http://schemas.openxmlformats.org/officeDocument/2006/relationships/image" Target="../media/image19.png"/><Relationship Id="rId4" Type="http://schemas.openxmlformats.org/officeDocument/2006/relationships/image" Target="../media/image24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1.svg"/><Relationship Id="rId1" Type="http://schemas.openxmlformats.org/officeDocument/2006/relationships/image" Target="../media/image22.png"/><Relationship Id="rId4" Type="http://schemas.openxmlformats.org/officeDocument/2006/relationships/image" Target="../media/image33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4.png"/><Relationship Id="rId7" Type="http://schemas.openxmlformats.org/officeDocument/2006/relationships/image" Target="../media/image16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5" Type="http://schemas.openxmlformats.org/officeDocument/2006/relationships/image" Target="../media/image15.png"/><Relationship Id="rId4" Type="http://schemas.openxmlformats.org/officeDocument/2006/relationships/image" Target="../media/image16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18.png"/><Relationship Id="rId7" Type="http://schemas.openxmlformats.org/officeDocument/2006/relationships/image" Target="../media/image20.png"/><Relationship Id="rId2" Type="http://schemas.openxmlformats.org/officeDocument/2006/relationships/image" Target="../media/image22.svg"/><Relationship Id="rId1" Type="http://schemas.openxmlformats.org/officeDocument/2006/relationships/image" Target="../media/image17.png"/><Relationship Id="rId6" Type="http://schemas.openxmlformats.org/officeDocument/2006/relationships/image" Target="../media/image26.svg"/><Relationship Id="rId5" Type="http://schemas.openxmlformats.org/officeDocument/2006/relationships/image" Target="../media/image19.png"/><Relationship Id="rId4" Type="http://schemas.openxmlformats.org/officeDocument/2006/relationships/image" Target="../media/image24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1.svg"/><Relationship Id="rId1" Type="http://schemas.openxmlformats.org/officeDocument/2006/relationships/image" Target="../media/image22.png"/><Relationship Id="rId4" Type="http://schemas.openxmlformats.org/officeDocument/2006/relationships/image" Target="../media/image3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AFEC85C-DC9C-4574-BA7C-FF9966BBC714}" type="doc">
      <dgm:prSet loTypeId="urn:microsoft.com/office/officeart/2005/8/layout/vProcess5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B3EEBF73-5660-4F59-AAF9-D391B207755F}">
      <dgm:prSet/>
      <dgm:spPr/>
      <dgm:t>
        <a:bodyPr/>
        <a:lstStyle/>
        <a:p>
          <a:r>
            <a:rPr lang="en-US"/>
            <a:t>1. What would be the best day of the week the day the passenger can choose to fly so that he/she can avoid delays in their journeys? </a:t>
          </a:r>
        </a:p>
      </dgm:t>
    </dgm:pt>
    <dgm:pt modelId="{6A83CB8D-3E2E-42EB-86B9-84248642F716}" type="parTrans" cxnId="{7F5AE05C-60D2-41EA-96B2-7DACFC357861}">
      <dgm:prSet/>
      <dgm:spPr/>
      <dgm:t>
        <a:bodyPr/>
        <a:lstStyle/>
        <a:p>
          <a:endParaRPr lang="en-US"/>
        </a:p>
      </dgm:t>
    </dgm:pt>
    <dgm:pt modelId="{9CD791D5-1507-47E3-83E1-3CE10909C074}" type="sibTrans" cxnId="{7F5AE05C-60D2-41EA-96B2-7DACFC357861}">
      <dgm:prSet/>
      <dgm:spPr/>
      <dgm:t>
        <a:bodyPr/>
        <a:lstStyle/>
        <a:p>
          <a:endParaRPr lang="en-US"/>
        </a:p>
      </dgm:t>
    </dgm:pt>
    <dgm:pt modelId="{6ED0F2CF-B7CD-4656-BB22-129392B91E61}">
      <dgm:prSet/>
      <dgm:spPr/>
      <dgm:t>
        <a:bodyPr/>
        <a:lstStyle/>
        <a:p>
          <a:r>
            <a:rPr lang="en-US" dirty="0"/>
            <a:t>2. Predicting the top 20 busiest routes in USA and the number of flights travelled in a year</a:t>
          </a:r>
        </a:p>
      </dgm:t>
    </dgm:pt>
    <dgm:pt modelId="{593D744C-0472-4C90-BED0-3C49634AE26C}" type="parTrans" cxnId="{2D7BFBFE-890D-4255-947A-5D5D9B4EE43C}">
      <dgm:prSet/>
      <dgm:spPr/>
      <dgm:t>
        <a:bodyPr/>
        <a:lstStyle/>
        <a:p>
          <a:endParaRPr lang="en-US"/>
        </a:p>
      </dgm:t>
    </dgm:pt>
    <dgm:pt modelId="{94AA550F-46D3-430F-9BDC-E10663E974D0}" type="sibTrans" cxnId="{2D7BFBFE-890D-4255-947A-5D5D9B4EE43C}">
      <dgm:prSet/>
      <dgm:spPr/>
      <dgm:t>
        <a:bodyPr/>
        <a:lstStyle/>
        <a:p>
          <a:endParaRPr lang="en-US"/>
        </a:p>
      </dgm:t>
    </dgm:pt>
    <dgm:pt modelId="{ED85802B-CB84-4CC5-B17C-C681B183CFEB}">
      <dgm:prSet/>
      <dgm:spPr/>
      <dgm:t>
        <a:bodyPr/>
        <a:lstStyle/>
        <a:p>
          <a:pPr algn="just"/>
          <a:r>
            <a:rPr lang="en-US" dirty="0"/>
            <a:t>3. </a:t>
          </a:r>
          <a:r>
            <a:rPr lang="en-US" dirty="0" smtClean="0"/>
            <a:t>Analysis of which month has highest number of cancellations, which helps the passengers in planning their Journey accordingly</a:t>
          </a:r>
          <a:endParaRPr lang="en-US" dirty="0"/>
        </a:p>
      </dgm:t>
    </dgm:pt>
    <dgm:pt modelId="{405A9E50-E5E1-4603-80FA-C4D2AAA2DD06}" type="parTrans" cxnId="{3453D6E8-8985-4F01-80F0-01B0F998AB29}">
      <dgm:prSet/>
      <dgm:spPr/>
      <dgm:t>
        <a:bodyPr/>
        <a:lstStyle/>
        <a:p>
          <a:endParaRPr lang="en-US"/>
        </a:p>
      </dgm:t>
    </dgm:pt>
    <dgm:pt modelId="{249C5F5B-150C-4C0A-887E-7AE7F31927A5}" type="sibTrans" cxnId="{3453D6E8-8985-4F01-80F0-01B0F998AB29}">
      <dgm:prSet/>
      <dgm:spPr/>
      <dgm:t>
        <a:bodyPr/>
        <a:lstStyle/>
        <a:p>
          <a:endParaRPr lang="en-US"/>
        </a:p>
      </dgm:t>
    </dgm:pt>
    <dgm:pt modelId="{F5FF2115-76F1-4EA5-BABB-2AEC3F89AC3E}">
      <dgm:prSet/>
      <dgm:spPr/>
      <dgm:t>
        <a:bodyPr/>
        <a:lstStyle/>
        <a:p>
          <a:r>
            <a:rPr lang="en-US"/>
            <a:t>4. Predicting the best Airline one can choose between the 2 Places based on the past data. This will help the passenger to get rid of delays and last-minute flight cancellations. </a:t>
          </a:r>
        </a:p>
      </dgm:t>
    </dgm:pt>
    <dgm:pt modelId="{EEA844F5-B316-48F4-B5CC-E951F9F2EE14}" type="parTrans" cxnId="{3E6BA69C-9081-417A-ACF9-5F2F8B6B7476}">
      <dgm:prSet/>
      <dgm:spPr/>
      <dgm:t>
        <a:bodyPr/>
        <a:lstStyle/>
        <a:p>
          <a:endParaRPr lang="en-US"/>
        </a:p>
      </dgm:t>
    </dgm:pt>
    <dgm:pt modelId="{1D705A73-DFC1-4ED0-825C-931E05FC4915}" type="sibTrans" cxnId="{3E6BA69C-9081-417A-ACF9-5F2F8B6B7476}">
      <dgm:prSet/>
      <dgm:spPr/>
      <dgm:t>
        <a:bodyPr/>
        <a:lstStyle/>
        <a:p>
          <a:endParaRPr lang="en-US"/>
        </a:p>
      </dgm:t>
    </dgm:pt>
    <dgm:pt modelId="{E80D0CAD-09A2-A54D-B45C-B83C821839CB}" type="pres">
      <dgm:prSet presAssocID="{9AFEC85C-DC9C-4574-BA7C-FF9966BBC714}" presName="outerComposite" presStyleCnt="0">
        <dgm:presLayoutVars>
          <dgm:chMax val="5"/>
          <dgm:dir/>
          <dgm:resizeHandles val="exact"/>
        </dgm:presLayoutVars>
      </dgm:prSet>
      <dgm:spPr/>
      <dgm:t>
        <a:bodyPr/>
        <a:lstStyle/>
        <a:p>
          <a:endParaRPr lang="en-IN"/>
        </a:p>
      </dgm:t>
    </dgm:pt>
    <dgm:pt modelId="{73D6B1CB-A27A-6442-994C-FA0F997440D1}" type="pres">
      <dgm:prSet presAssocID="{9AFEC85C-DC9C-4574-BA7C-FF9966BBC714}" presName="dummyMaxCanvas" presStyleCnt="0">
        <dgm:presLayoutVars/>
      </dgm:prSet>
      <dgm:spPr/>
    </dgm:pt>
    <dgm:pt modelId="{FC2B0FFE-790C-0E41-A27B-710D91938BF8}" type="pres">
      <dgm:prSet presAssocID="{9AFEC85C-DC9C-4574-BA7C-FF9966BBC714}" presName="FourNodes_1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C3787F98-1312-5B4F-BC6D-AF77D273B8B8}" type="pres">
      <dgm:prSet presAssocID="{9AFEC85C-DC9C-4574-BA7C-FF9966BBC714}" presName="FourNodes_2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7E1470B5-F357-3D49-BEAA-D9CC9F050F62}" type="pres">
      <dgm:prSet presAssocID="{9AFEC85C-DC9C-4574-BA7C-FF9966BBC714}" presName="FourNodes_3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847C1151-8CDA-3A4A-A038-99A5732E42F0}" type="pres">
      <dgm:prSet presAssocID="{9AFEC85C-DC9C-4574-BA7C-FF9966BBC714}" presName="FourNodes_4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88E40F5A-7D69-EC47-9B72-4BAB0A908F66}" type="pres">
      <dgm:prSet presAssocID="{9AFEC85C-DC9C-4574-BA7C-FF9966BBC714}" presName="FourConn_1-2" presStyleLbl="fg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28BCAA9E-E1B3-DF46-97A4-6B71EE1339E9}" type="pres">
      <dgm:prSet presAssocID="{9AFEC85C-DC9C-4574-BA7C-FF9966BBC714}" presName="FourConn_2-3" presStyleLbl="fg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91358B51-DE65-8546-A89A-2884ED28D44A}" type="pres">
      <dgm:prSet presAssocID="{9AFEC85C-DC9C-4574-BA7C-FF9966BBC714}" presName="FourConn_3-4" presStyleLbl="fg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0155276B-3E5F-384D-AA98-782B12A0D908}" type="pres">
      <dgm:prSet presAssocID="{9AFEC85C-DC9C-4574-BA7C-FF9966BBC714}" presName="FourNodes_1_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8FCD8574-AFFE-5542-9509-C7E5B44B0331}" type="pres">
      <dgm:prSet presAssocID="{9AFEC85C-DC9C-4574-BA7C-FF9966BBC714}" presName="FourNodes_2_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BD9228EA-CD6D-0E49-864E-62A78B9B466F}" type="pres">
      <dgm:prSet presAssocID="{9AFEC85C-DC9C-4574-BA7C-FF9966BBC714}" presName="FourNodes_3_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D47A95E7-3ABB-6C4E-9CE9-B92E1548C571}" type="pres">
      <dgm:prSet presAssocID="{9AFEC85C-DC9C-4574-BA7C-FF9966BBC714}" presName="FourNodes_4_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</dgm:ptLst>
  <dgm:cxnLst>
    <dgm:cxn modelId="{A5476DB5-688A-CF41-AA7D-869AF5B0E463}" type="presOf" srcId="{F5FF2115-76F1-4EA5-BABB-2AEC3F89AC3E}" destId="{D47A95E7-3ABB-6C4E-9CE9-B92E1548C571}" srcOrd="1" destOrd="0" presId="urn:microsoft.com/office/officeart/2005/8/layout/vProcess5"/>
    <dgm:cxn modelId="{E541EA96-6572-AF44-A515-EA395FA00704}" type="presOf" srcId="{249C5F5B-150C-4C0A-887E-7AE7F31927A5}" destId="{91358B51-DE65-8546-A89A-2884ED28D44A}" srcOrd="0" destOrd="0" presId="urn:microsoft.com/office/officeart/2005/8/layout/vProcess5"/>
    <dgm:cxn modelId="{A0DFD181-CB27-1F45-9F15-57B084B862C2}" type="presOf" srcId="{B3EEBF73-5660-4F59-AAF9-D391B207755F}" destId="{0155276B-3E5F-384D-AA98-782B12A0D908}" srcOrd="1" destOrd="0" presId="urn:microsoft.com/office/officeart/2005/8/layout/vProcess5"/>
    <dgm:cxn modelId="{2D7BFBFE-890D-4255-947A-5D5D9B4EE43C}" srcId="{9AFEC85C-DC9C-4574-BA7C-FF9966BBC714}" destId="{6ED0F2CF-B7CD-4656-BB22-129392B91E61}" srcOrd="1" destOrd="0" parTransId="{593D744C-0472-4C90-BED0-3C49634AE26C}" sibTransId="{94AA550F-46D3-430F-9BDC-E10663E974D0}"/>
    <dgm:cxn modelId="{E4960FC0-5BEA-F04E-B0A0-E4DEAC5E59C3}" type="presOf" srcId="{F5FF2115-76F1-4EA5-BABB-2AEC3F89AC3E}" destId="{847C1151-8CDA-3A4A-A038-99A5732E42F0}" srcOrd="0" destOrd="0" presId="urn:microsoft.com/office/officeart/2005/8/layout/vProcess5"/>
    <dgm:cxn modelId="{3E6BA69C-9081-417A-ACF9-5F2F8B6B7476}" srcId="{9AFEC85C-DC9C-4574-BA7C-FF9966BBC714}" destId="{F5FF2115-76F1-4EA5-BABB-2AEC3F89AC3E}" srcOrd="3" destOrd="0" parTransId="{EEA844F5-B316-48F4-B5CC-E951F9F2EE14}" sibTransId="{1D705A73-DFC1-4ED0-825C-931E05FC4915}"/>
    <dgm:cxn modelId="{E5AB3C25-F3B6-9B4F-BC25-DBCAC1A6A599}" type="presOf" srcId="{94AA550F-46D3-430F-9BDC-E10663E974D0}" destId="{28BCAA9E-E1B3-DF46-97A4-6B71EE1339E9}" srcOrd="0" destOrd="0" presId="urn:microsoft.com/office/officeart/2005/8/layout/vProcess5"/>
    <dgm:cxn modelId="{7F5AE05C-60D2-41EA-96B2-7DACFC357861}" srcId="{9AFEC85C-DC9C-4574-BA7C-FF9966BBC714}" destId="{B3EEBF73-5660-4F59-AAF9-D391B207755F}" srcOrd="0" destOrd="0" parTransId="{6A83CB8D-3E2E-42EB-86B9-84248642F716}" sibTransId="{9CD791D5-1507-47E3-83E1-3CE10909C074}"/>
    <dgm:cxn modelId="{3453D6E8-8985-4F01-80F0-01B0F998AB29}" srcId="{9AFEC85C-DC9C-4574-BA7C-FF9966BBC714}" destId="{ED85802B-CB84-4CC5-B17C-C681B183CFEB}" srcOrd="2" destOrd="0" parTransId="{405A9E50-E5E1-4603-80FA-C4D2AAA2DD06}" sibTransId="{249C5F5B-150C-4C0A-887E-7AE7F31927A5}"/>
    <dgm:cxn modelId="{766D41E6-8BF9-B24C-A98F-FE9620A5A109}" type="presOf" srcId="{ED85802B-CB84-4CC5-B17C-C681B183CFEB}" destId="{7E1470B5-F357-3D49-BEAA-D9CC9F050F62}" srcOrd="0" destOrd="0" presId="urn:microsoft.com/office/officeart/2005/8/layout/vProcess5"/>
    <dgm:cxn modelId="{3971CBDA-BB48-7F44-88E9-53154AB41B0C}" type="presOf" srcId="{6ED0F2CF-B7CD-4656-BB22-129392B91E61}" destId="{C3787F98-1312-5B4F-BC6D-AF77D273B8B8}" srcOrd="0" destOrd="0" presId="urn:microsoft.com/office/officeart/2005/8/layout/vProcess5"/>
    <dgm:cxn modelId="{E0203D5E-7458-1B4F-84AF-7B4ABE06286A}" type="presOf" srcId="{9AFEC85C-DC9C-4574-BA7C-FF9966BBC714}" destId="{E80D0CAD-09A2-A54D-B45C-B83C821839CB}" srcOrd="0" destOrd="0" presId="urn:microsoft.com/office/officeart/2005/8/layout/vProcess5"/>
    <dgm:cxn modelId="{E9375D90-D218-1C41-9ED3-E5A4ABA85217}" type="presOf" srcId="{ED85802B-CB84-4CC5-B17C-C681B183CFEB}" destId="{BD9228EA-CD6D-0E49-864E-62A78B9B466F}" srcOrd="1" destOrd="0" presId="urn:microsoft.com/office/officeart/2005/8/layout/vProcess5"/>
    <dgm:cxn modelId="{7790EFC8-DB01-8D4C-97FB-544F8C8FD8D1}" type="presOf" srcId="{6ED0F2CF-B7CD-4656-BB22-129392B91E61}" destId="{8FCD8574-AFFE-5542-9509-C7E5B44B0331}" srcOrd="1" destOrd="0" presId="urn:microsoft.com/office/officeart/2005/8/layout/vProcess5"/>
    <dgm:cxn modelId="{8E58E6F8-78BA-D340-9D30-8A9E38D57179}" type="presOf" srcId="{9CD791D5-1507-47E3-83E1-3CE10909C074}" destId="{88E40F5A-7D69-EC47-9B72-4BAB0A908F66}" srcOrd="0" destOrd="0" presId="urn:microsoft.com/office/officeart/2005/8/layout/vProcess5"/>
    <dgm:cxn modelId="{566234E2-830B-424D-8B25-417AD2A276B7}" type="presOf" srcId="{B3EEBF73-5660-4F59-AAF9-D391B207755F}" destId="{FC2B0FFE-790C-0E41-A27B-710D91938BF8}" srcOrd="0" destOrd="0" presId="urn:microsoft.com/office/officeart/2005/8/layout/vProcess5"/>
    <dgm:cxn modelId="{D7AAD237-8070-8847-A8CC-8D560A264A67}" type="presParOf" srcId="{E80D0CAD-09A2-A54D-B45C-B83C821839CB}" destId="{73D6B1CB-A27A-6442-994C-FA0F997440D1}" srcOrd="0" destOrd="0" presId="urn:microsoft.com/office/officeart/2005/8/layout/vProcess5"/>
    <dgm:cxn modelId="{BD0B7A71-DFF2-7640-8FA1-615834B58583}" type="presParOf" srcId="{E80D0CAD-09A2-A54D-B45C-B83C821839CB}" destId="{FC2B0FFE-790C-0E41-A27B-710D91938BF8}" srcOrd="1" destOrd="0" presId="urn:microsoft.com/office/officeart/2005/8/layout/vProcess5"/>
    <dgm:cxn modelId="{F0BBE835-2DBD-0A47-819A-44913BF1EBAB}" type="presParOf" srcId="{E80D0CAD-09A2-A54D-B45C-B83C821839CB}" destId="{C3787F98-1312-5B4F-BC6D-AF77D273B8B8}" srcOrd="2" destOrd="0" presId="urn:microsoft.com/office/officeart/2005/8/layout/vProcess5"/>
    <dgm:cxn modelId="{C138A1D9-75C2-F44F-9CB3-306E371765EB}" type="presParOf" srcId="{E80D0CAD-09A2-A54D-B45C-B83C821839CB}" destId="{7E1470B5-F357-3D49-BEAA-D9CC9F050F62}" srcOrd="3" destOrd="0" presId="urn:microsoft.com/office/officeart/2005/8/layout/vProcess5"/>
    <dgm:cxn modelId="{01CFB201-C601-444A-9447-B08C244DC735}" type="presParOf" srcId="{E80D0CAD-09A2-A54D-B45C-B83C821839CB}" destId="{847C1151-8CDA-3A4A-A038-99A5732E42F0}" srcOrd="4" destOrd="0" presId="urn:microsoft.com/office/officeart/2005/8/layout/vProcess5"/>
    <dgm:cxn modelId="{A692CCF8-C217-F646-AAFA-BA106F6EBE9F}" type="presParOf" srcId="{E80D0CAD-09A2-A54D-B45C-B83C821839CB}" destId="{88E40F5A-7D69-EC47-9B72-4BAB0A908F66}" srcOrd="5" destOrd="0" presId="urn:microsoft.com/office/officeart/2005/8/layout/vProcess5"/>
    <dgm:cxn modelId="{5CFEFC11-0559-DE43-B724-139E157CEE55}" type="presParOf" srcId="{E80D0CAD-09A2-A54D-B45C-B83C821839CB}" destId="{28BCAA9E-E1B3-DF46-97A4-6B71EE1339E9}" srcOrd="6" destOrd="0" presId="urn:microsoft.com/office/officeart/2005/8/layout/vProcess5"/>
    <dgm:cxn modelId="{9D15856C-DF80-0B45-B6A2-DAB7A9D0065F}" type="presParOf" srcId="{E80D0CAD-09A2-A54D-B45C-B83C821839CB}" destId="{91358B51-DE65-8546-A89A-2884ED28D44A}" srcOrd="7" destOrd="0" presId="urn:microsoft.com/office/officeart/2005/8/layout/vProcess5"/>
    <dgm:cxn modelId="{A87D6047-9F0F-8346-B3FA-7976538E01DD}" type="presParOf" srcId="{E80D0CAD-09A2-A54D-B45C-B83C821839CB}" destId="{0155276B-3E5F-384D-AA98-782B12A0D908}" srcOrd="8" destOrd="0" presId="urn:microsoft.com/office/officeart/2005/8/layout/vProcess5"/>
    <dgm:cxn modelId="{75A2AEDB-E8FE-AE4C-A39E-328F29156210}" type="presParOf" srcId="{E80D0CAD-09A2-A54D-B45C-B83C821839CB}" destId="{8FCD8574-AFFE-5542-9509-C7E5B44B0331}" srcOrd="9" destOrd="0" presId="urn:microsoft.com/office/officeart/2005/8/layout/vProcess5"/>
    <dgm:cxn modelId="{349262F5-99EB-464A-BB2E-5E66A983991F}" type="presParOf" srcId="{E80D0CAD-09A2-A54D-B45C-B83C821839CB}" destId="{BD9228EA-CD6D-0E49-864E-62A78B9B466F}" srcOrd="10" destOrd="0" presId="urn:microsoft.com/office/officeart/2005/8/layout/vProcess5"/>
    <dgm:cxn modelId="{5A4BDF65-7C80-5C45-A950-C6AB607F80D9}" type="presParOf" srcId="{E80D0CAD-09A2-A54D-B45C-B83C821839CB}" destId="{D47A95E7-3ABB-6C4E-9CE9-B92E1548C571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87671DB-3A42-41B1-B85F-6A673F4CBE2C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979E7B9F-A47D-4216-B3D3-A0B333F2881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Cluster-Computing framework </a:t>
          </a:r>
        </a:p>
      </dgm:t>
    </dgm:pt>
    <dgm:pt modelId="{9CD75C7C-AA02-4C80-8D50-E2F1ED86BF35}" type="parTrans" cxnId="{B111AAEE-AE0D-44C4-91D1-1A5266171B76}">
      <dgm:prSet/>
      <dgm:spPr/>
      <dgm:t>
        <a:bodyPr/>
        <a:lstStyle/>
        <a:p>
          <a:endParaRPr lang="en-US"/>
        </a:p>
      </dgm:t>
    </dgm:pt>
    <dgm:pt modelId="{5C33B96E-512D-4626-AA20-E5F2A0F67726}" type="sibTrans" cxnId="{B111AAEE-AE0D-44C4-91D1-1A5266171B76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A50825F7-1347-4125-BC7C-6920F03F051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Supports Multiple languages </a:t>
          </a:r>
        </a:p>
      </dgm:t>
    </dgm:pt>
    <dgm:pt modelId="{AE4B675C-F42F-4144-8CA5-0B98E87F5FF0}" type="parTrans" cxnId="{8BC43D70-3667-424D-8583-6FBB105550DE}">
      <dgm:prSet/>
      <dgm:spPr/>
      <dgm:t>
        <a:bodyPr/>
        <a:lstStyle/>
        <a:p>
          <a:endParaRPr lang="en-US"/>
        </a:p>
      </dgm:t>
    </dgm:pt>
    <dgm:pt modelId="{45BAD7CE-807F-425E-AD74-4506E37A1691}" type="sibTrans" cxnId="{8BC43D70-3667-424D-8583-6FBB105550DE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4D2608BD-B826-4D5B-8899-7074743159C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Advanced Analytics other than Map and Reduce</a:t>
          </a:r>
        </a:p>
      </dgm:t>
    </dgm:pt>
    <dgm:pt modelId="{E0B24EC4-9EF3-477D-B3C6-7CFAF85FF8C9}" type="parTrans" cxnId="{2CDD5B23-265B-4FBA-9A98-4DE0DFAFF84D}">
      <dgm:prSet/>
      <dgm:spPr/>
      <dgm:t>
        <a:bodyPr/>
        <a:lstStyle/>
        <a:p>
          <a:endParaRPr lang="en-US"/>
        </a:p>
      </dgm:t>
    </dgm:pt>
    <dgm:pt modelId="{3C6D4B6F-DA28-467B-B23E-BF1A38145D76}" type="sibTrans" cxnId="{2CDD5B23-265B-4FBA-9A98-4DE0DFAFF84D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ADCD246B-0243-47FB-89BF-E04F3B801B4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Speed 100 times faster in-memory and 10 times in disk</a:t>
          </a:r>
        </a:p>
      </dgm:t>
    </dgm:pt>
    <dgm:pt modelId="{F4CB6416-BBFE-4706-A18A-58987A1FFB3F}" type="parTrans" cxnId="{4D8B66FB-06D3-42AA-9F87-7FA4AB7A9103}">
      <dgm:prSet/>
      <dgm:spPr/>
      <dgm:t>
        <a:bodyPr/>
        <a:lstStyle/>
        <a:p>
          <a:endParaRPr lang="en-US"/>
        </a:p>
      </dgm:t>
    </dgm:pt>
    <dgm:pt modelId="{FD1CC289-ED69-41C0-AAC4-2273A3179B1E}" type="sibTrans" cxnId="{4D8B66FB-06D3-42AA-9F87-7FA4AB7A9103}">
      <dgm:prSet/>
      <dgm:spPr/>
      <dgm:t>
        <a:bodyPr/>
        <a:lstStyle/>
        <a:p>
          <a:endParaRPr lang="en-US"/>
        </a:p>
      </dgm:t>
    </dgm:pt>
    <dgm:pt modelId="{D41BEC32-519E-4901-8E69-3B3A753FACEF}" type="pres">
      <dgm:prSet presAssocID="{387671DB-3A42-41B1-B85F-6A673F4CBE2C}" presName="root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IN"/>
        </a:p>
      </dgm:t>
    </dgm:pt>
    <dgm:pt modelId="{410D1BC6-6DB1-4F39-9894-850BBE8EB54D}" type="pres">
      <dgm:prSet presAssocID="{387671DB-3A42-41B1-B85F-6A673F4CBE2C}" presName="container" presStyleCnt="0">
        <dgm:presLayoutVars>
          <dgm:dir/>
          <dgm:resizeHandles val="exact"/>
        </dgm:presLayoutVars>
      </dgm:prSet>
      <dgm:spPr/>
    </dgm:pt>
    <dgm:pt modelId="{FC65E8CF-8BEE-4A1E-8431-E6F5590867CB}" type="pres">
      <dgm:prSet presAssocID="{979E7B9F-A47D-4216-B3D3-A0B333F2881E}" presName="compNode" presStyleCnt="0"/>
      <dgm:spPr/>
    </dgm:pt>
    <dgm:pt modelId="{EADE3703-752A-4195-A1BE-09DE5AAA5F89}" type="pres">
      <dgm:prSet presAssocID="{979E7B9F-A47D-4216-B3D3-A0B333F2881E}" presName="iconBgRect" presStyleLbl="bgShp" presStyleIdx="0" presStyleCnt="4"/>
      <dgm:spPr/>
    </dgm:pt>
    <dgm:pt modelId="{C4DC0A61-F78C-4A0E-9136-BB14D5708543}" type="pres">
      <dgm:prSet presAssocID="{979E7B9F-A47D-4216-B3D3-A0B333F2881E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erver"/>
        </a:ext>
      </dgm:extLst>
    </dgm:pt>
    <dgm:pt modelId="{D082163E-8B2F-45A7-A06C-3DA9A3861D3E}" type="pres">
      <dgm:prSet presAssocID="{979E7B9F-A47D-4216-B3D3-A0B333F2881E}" presName="spaceRect" presStyleCnt="0"/>
      <dgm:spPr/>
    </dgm:pt>
    <dgm:pt modelId="{75BFB0CB-2411-49AF-9C3C-DAC9925C585A}" type="pres">
      <dgm:prSet presAssocID="{979E7B9F-A47D-4216-B3D3-A0B333F2881E}" presName="textRect" presStyleLbl="revTx" presStyleIdx="0" presStyleCnt="4">
        <dgm:presLayoutVars>
          <dgm:chMax val="1"/>
          <dgm:chPref val="1"/>
        </dgm:presLayoutVars>
      </dgm:prSet>
      <dgm:spPr/>
      <dgm:t>
        <a:bodyPr/>
        <a:lstStyle/>
        <a:p>
          <a:endParaRPr lang="en-IN"/>
        </a:p>
      </dgm:t>
    </dgm:pt>
    <dgm:pt modelId="{14767F4E-34C2-4961-AAD6-B2CAD84B56CB}" type="pres">
      <dgm:prSet presAssocID="{5C33B96E-512D-4626-AA20-E5F2A0F67726}" presName="sibTrans" presStyleLbl="sibTrans2D1" presStyleIdx="0" presStyleCnt="0"/>
      <dgm:spPr/>
      <dgm:t>
        <a:bodyPr/>
        <a:lstStyle/>
        <a:p>
          <a:endParaRPr lang="en-IN"/>
        </a:p>
      </dgm:t>
    </dgm:pt>
    <dgm:pt modelId="{B3375B4B-C745-4F98-84A3-19D4AF99F634}" type="pres">
      <dgm:prSet presAssocID="{A50825F7-1347-4125-BC7C-6920F03F051D}" presName="compNode" presStyleCnt="0"/>
      <dgm:spPr/>
    </dgm:pt>
    <dgm:pt modelId="{458FB19D-F953-4AEF-B50F-CE7F1B143C19}" type="pres">
      <dgm:prSet presAssocID="{A50825F7-1347-4125-BC7C-6920F03F051D}" presName="iconBgRect" presStyleLbl="bgShp" presStyleIdx="1" presStyleCnt="4"/>
      <dgm:spPr/>
    </dgm:pt>
    <dgm:pt modelId="{27F1C72A-ED86-4F43-93B4-62B90A7AD4DD}" type="pres">
      <dgm:prSet presAssocID="{A50825F7-1347-4125-BC7C-6920F03F051D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at"/>
        </a:ext>
      </dgm:extLst>
    </dgm:pt>
    <dgm:pt modelId="{AC6205E7-CE6D-4D39-AEE7-7864B351DA2B}" type="pres">
      <dgm:prSet presAssocID="{A50825F7-1347-4125-BC7C-6920F03F051D}" presName="spaceRect" presStyleCnt="0"/>
      <dgm:spPr/>
    </dgm:pt>
    <dgm:pt modelId="{C2C6B811-E399-42D0-A540-5B68314AC36E}" type="pres">
      <dgm:prSet presAssocID="{A50825F7-1347-4125-BC7C-6920F03F051D}" presName="textRect" presStyleLbl="revTx" presStyleIdx="1" presStyleCnt="4">
        <dgm:presLayoutVars>
          <dgm:chMax val="1"/>
          <dgm:chPref val="1"/>
        </dgm:presLayoutVars>
      </dgm:prSet>
      <dgm:spPr/>
      <dgm:t>
        <a:bodyPr/>
        <a:lstStyle/>
        <a:p>
          <a:endParaRPr lang="en-IN"/>
        </a:p>
      </dgm:t>
    </dgm:pt>
    <dgm:pt modelId="{3F1A07BF-4380-4CE4-A7BE-54E776C7D8C2}" type="pres">
      <dgm:prSet presAssocID="{45BAD7CE-807F-425E-AD74-4506E37A1691}" presName="sibTrans" presStyleLbl="sibTrans2D1" presStyleIdx="0" presStyleCnt="0"/>
      <dgm:spPr/>
      <dgm:t>
        <a:bodyPr/>
        <a:lstStyle/>
        <a:p>
          <a:endParaRPr lang="en-IN"/>
        </a:p>
      </dgm:t>
    </dgm:pt>
    <dgm:pt modelId="{F7BFE763-E1BB-40E3-9418-15BADBF7B329}" type="pres">
      <dgm:prSet presAssocID="{4D2608BD-B826-4D5B-8899-7074743159C5}" presName="compNode" presStyleCnt="0"/>
      <dgm:spPr/>
    </dgm:pt>
    <dgm:pt modelId="{B529FB65-1FD5-4330-B58A-E153EA457569}" type="pres">
      <dgm:prSet presAssocID="{4D2608BD-B826-4D5B-8899-7074743159C5}" presName="iconBgRect" presStyleLbl="bgShp" presStyleIdx="2" presStyleCnt="4"/>
      <dgm:spPr/>
    </dgm:pt>
    <dgm:pt modelId="{6B650C67-0B24-4BA7-831F-DDF1E12579BB}" type="pres">
      <dgm:prSet presAssocID="{4D2608BD-B826-4D5B-8899-7074743159C5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4D35C92E-C309-4387-8144-681887990CBF}" type="pres">
      <dgm:prSet presAssocID="{4D2608BD-B826-4D5B-8899-7074743159C5}" presName="spaceRect" presStyleCnt="0"/>
      <dgm:spPr/>
    </dgm:pt>
    <dgm:pt modelId="{B9107023-8235-4AE2-9F1E-56D5991790E6}" type="pres">
      <dgm:prSet presAssocID="{4D2608BD-B826-4D5B-8899-7074743159C5}" presName="textRect" presStyleLbl="revTx" presStyleIdx="2" presStyleCnt="4">
        <dgm:presLayoutVars>
          <dgm:chMax val="1"/>
          <dgm:chPref val="1"/>
        </dgm:presLayoutVars>
      </dgm:prSet>
      <dgm:spPr/>
      <dgm:t>
        <a:bodyPr/>
        <a:lstStyle/>
        <a:p>
          <a:endParaRPr lang="en-IN"/>
        </a:p>
      </dgm:t>
    </dgm:pt>
    <dgm:pt modelId="{5D4947E4-0114-49EF-9EF3-34DB0A0B47EE}" type="pres">
      <dgm:prSet presAssocID="{3C6D4B6F-DA28-467B-B23E-BF1A38145D76}" presName="sibTrans" presStyleLbl="sibTrans2D1" presStyleIdx="0" presStyleCnt="0"/>
      <dgm:spPr/>
      <dgm:t>
        <a:bodyPr/>
        <a:lstStyle/>
        <a:p>
          <a:endParaRPr lang="en-IN"/>
        </a:p>
      </dgm:t>
    </dgm:pt>
    <dgm:pt modelId="{04D51768-D6DF-4310-9190-E3B7EFD457EA}" type="pres">
      <dgm:prSet presAssocID="{ADCD246B-0243-47FB-89BF-E04F3B801B44}" presName="compNode" presStyleCnt="0"/>
      <dgm:spPr/>
    </dgm:pt>
    <dgm:pt modelId="{8141D05B-4443-4DB1-831E-BB85B04DA1DF}" type="pres">
      <dgm:prSet presAssocID="{ADCD246B-0243-47FB-89BF-E04F3B801B44}" presName="iconBgRect" presStyleLbl="bgShp" presStyleIdx="3" presStyleCnt="4"/>
      <dgm:spPr/>
    </dgm:pt>
    <dgm:pt modelId="{52A7D7C1-CCDB-4A3D-8BD8-0D8358A02989}" type="pres">
      <dgm:prSet presAssocID="{ADCD246B-0243-47FB-89BF-E04F3B801B44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7B311CF3-C95B-465A-8CAC-2B97B2723965}" type="pres">
      <dgm:prSet presAssocID="{ADCD246B-0243-47FB-89BF-E04F3B801B44}" presName="spaceRect" presStyleCnt="0"/>
      <dgm:spPr/>
    </dgm:pt>
    <dgm:pt modelId="{55F1C0B9-9B7E-452E-A4D4-C680969DE0F0}" type="pres">
      <dgm:prSet presAssocID="{ADCD246B-0243-47FB-89BF-E04F3B801B44}" presName="textRect" presStyleLbl="revTx" presStyleIdx="3" presStyleCnt="4">
        <dgm:presLayoutVars>
          <dgm:chMax val="1"/>
          <dgm:chPref val="1"/>
        </dgm:presLayoutVars>
      </dgm:prSet>
      <dgm:spPr/>
      <dgm:t>
        <a:bodyPr/>
        <a:lstStyle/>
        <a:p>
          <a:endParaRPr lang="en-IN"/>
        </a:p>
      </dgm:t>
    </dgm:pt>
  </dgm:ptLst>
  <dgm:cxnLst>
    <dgm:cxn modelId="{8BC43D70-3667-424D-8583-6FBB105550DE}" srcId="{387671DB-3A42-41B1-B85F-6A673F4CBE2C}" destId="{A50825F7-1347-4125-BC7C-6920F03F051D}" srcOrd="1" destOrd="0" parTransId="{AE4B675C-F42F-4144-8CA5-0B98E87F5FF0}" sibTransId="{45BAD7CE-807F-425E-AD74-4506E37A1691}"/>
    <dgm:cxn modelId="{3E667BD5-141E-F843-A682-4BD662FE03F5}" type="presOf" srcId="{3C6D4B6F-DA28-467B-B23E-BF1A38145D76}" destId="{5D4947E4-0114-49EF-9EF3-34DB0A0B47EE}" srcOrd="0" destOrd="0" presId="urn:microsoft.com/office/officeart/2018/2/layout/IconCircleList"/>
    <dgm:cxn modelId="{B111AAEE-AE0D-44C4-91D1-1A5266171B76}" srcId="{387671DB-3A42-41B1-B85F-6A673F4CBE2C}" destId="{979E7B9F-A47D-4216-B3D3-A0B333F2881E}" srcOrd="0" destOrd="0" parTransId="{9CD75C7C-AA02-4C80-8D50-E2F1ED86BF35}" sibTransId="{5C33B96E-512D-4626-AA20-E5F2A0F67726}"/>
    <dgm:cxn modelId="{450CD02C-29F7-1F42-A539-C74E9C020D4F}" type="presOf" srcId="{4D2608BD-B826-4D5B-8899-7074743159C5}" destId="{B9107023-8235-4AE2-9F1E-56D5991790E6}" srcOrd="0" destOrd="0" presId="urn:microsoft.com/office/officeart/2018/2/layout/IconCircleList"/>
    <dgm:cxn modelId="{A7CC3A68-533F-3D47-896E-576CCAD28AE4}" type="presOf" srcId="{A50825F7-1347-4125-BC7C-6920F03F051D}" destId="{C2C6B811-E399-42D0-A540-5B68314AC36E}" srcOrd="0" destOrd="0" presId="urn:microsoft.com/office/officeart/2018/2/layout/IconCircleList"/>
    <dgm:cxn modelId="{4D8B66FB-06D3-42AA-9F87-7FA4AB7A9103}" srcId="{387671DB-3A42-41B1-B85F-6A673F4CBE2C}" destId="{ADCD246B-0243-47FB-89BF-E04F3B801B44}" srcOrd="3" destOrd="0" parTransId="{F4CB6416-BBFE-4706-A18A-58987A1FFB3F}" sibTransId="{FD1CC289-ED69-41C0-AAC4-2273A3179B1E}"/>
    <dgm:cxn modelId="{ACC0636F-7663-EA4E-886C-228C0ADE7FFD}" type="presOf" srcId="{ADCD246B-0243-47FB-89BF-E04F3B801B44}" destId="{55F1C0B9-9B7E-452E-A4D4-C680969DE0F0}" srcOrd="0" destOrd="0" presId="urn:microsoft.com/office/officeart/2018/2/layout/IconCircleList"/>
    <dgm:cxn modelId="{1E86B108-2248-6D4E-A8CE-EF0548B1720C}" type="presOf" srcId="{45BAD7CE-807F-425E-AD74-4506E37A1691}" destId="{3F1A07BF-4380-4CE4-A7BE-54E776C7D8C2}" srcOrd="0" destOrd="0" presId="urn:microsoft.com/office/officeart/2018/2/layout/IconCircleList"/>
    <dgm:cxn modelId="{B4D33535-D66A-8149-A27C-EEBF5341C772}" type="presOf" srcId="{5C33B96E-512D-4626-AA20-E5F2A0F67726}" destId="{14767F4E-34C2-4961-AAD6-B2CAD84B56CB}" srcOrd="0" destOrd="0" presId="urn:microsoft.com/office/officeart/2018/2/layout/IconCircleList"/>
    <dgm:cxn modelId="{10054F5B-C6E6-0248-975F-5A084C02DA7B}" type="presOf" srcId="{979E7B9F-A47D-4216-B3D3-A0B333F2881E}" destId="{75BFB0CB-2411-49AF-9C3C-DAC9925C585A}" srcOrd="0" destOrd="0" presId="urn:microsoft.com/office/officeart/2018/2/layout/IconCircleList"/>
    <dgm:cxn modelId="{2CDD5B23-265B-4FBA-9A98-4DE0DFAFF84D}" srcId="{387671DB-3A42-41B1-B85F-6A673F4CBE2C}" destId="{4D2608BD-B826-4D5B-8899-7074743159C5}" srcOrd="2" destOrd="0" parTransId="{E0B24EC4-9EF3-477D-B3C6-7CFAF85FF8C9}" sibTransId="{3C6D4B6F-DA28-467B-B23E-BF1A38145D76}"/>
    <dgm:cxn modelId="{BE383E56-84E7-BF46-903B-43115B661775}" type="presOf" srcId="{387671DB-3A42-41B1-B85F-6A673F4CBE2C}" destId="{D41BEC32-519E-4901-8E69-3B3A753FACEF}" srcOrd="0" destOrd="0" presId="urn:microsoft.com/office/officeart/2018/2/layout/IconCircleList"/>
    <dgm:cxn modelId="{D1BA68ED-B37C-FD4C-B977-C947AEBC5A89}" type="presParOf" srcId="{D41BEC32-519E-4901-8E69-3B3A753FACEF}" destId="{410D1BC6-6DB1-4F39-9894-850BBE8EB54D}" srcOrd="0" destOrd="0" presId="urn:microsoft.com/office/officeart/2018/2/layout/IconCircleList"/>
    <dgm:cxn modelId="{084DF825-AF3D-424C-8996-668B5D889D93}" type="presParOf" srcId="{410D1BC6-6DB1-4F39-9894-850BBE8EB54D}" destId="{FC65E8CF-8BEE-4A1E-8431-E6F5590867CB}" srcOrd="0" destOrd="0" presId="urn:microsoft.com/office/officeart/2018/2/layout/IconCircleList"/>
    <dgm:cxn modelId="{E4E1C34A-B1B2-0242-81E1-3E71A077C9E6}" type="presParOf" srcId="{FC65E8CF-8BEE-4A1E-8431-E6F5590867CB}" destId="{EADE3703-752A-4195-A1BE-09DE5AAA5F89}" srcOrd="0" destOrd="0" presId="urn:microsoft.com/office/officeart/2018/2/layout/IconCircleList"/>
    <dgm:cxn modelId="{39ABEA9F-DC49-C748-8D7B-FE70BE8F97B5}" type="presParOf" srcId="{FC65E8CF-8BEE-4A1E-8431-E6F5590867CB}" destId="{C4DC0A61-F78C-4A0E-9136-BB14D5708543}" srcOrd="1" destOrd="0" presId="urn:microsoft.com/office/officeart/2018/2/layout/IconCircleList"/>
    <dgm:cxn modelId="{25A6C720-6AB4-4E4A-818C-8237C16447EC}" type="presParOf" srcId="{FC65E8CF-8BEE-4A1E-8431-E6F5590867CB}" destId="{D082163E-8B2F-45A7-A06C-3DA9A3861D3E}" srcOrd="2" destOrd="0" presId="urn:microsoft.com/office/officeart/2018/2/layout/IconCircleList"/>
    <dgm:cxn modelId="{E175507C-6CC4-C24C-8DC3-0423BF0E25F0}" type="presParOf" srcId="{FC65E8CF-8BEE-4A1E-8431-E6F5590867CB}" destId="{75BFB0CB-2411-49AF-9C3C-DAC9925C585A}" srcOrd="3" destOrd="0" presId="urn:microsoft.com/office/officeart/2018/2/layout/IconCircleList"/>
    <dgm:cxn modelId="{06047C90-40A4-034C-AB1E-A0FE85151D57}" type="presParOf" srcId="{410D1BC6-6DB1-4F39-9894-850BBE8EB54D}" destId="{14767F4E-34C2-4961-AAD6-B2CAD84B56CB}" srcOrd="1" destOrd="0" presId="urn:microsoft.com/office/officeart/2018/2/layout/IconCircleList"/>
    <dgm:cxn modelId="{40827758-170D-734E-9285-ABF4C8550F53}" type="presParOf" srcId="{410D1BC6-6DB1-4F39-9894-850BBE8EB54D}" destId="{B3375B4B-C745-4F98-84A3-19D4AF99F634}" srcOrd="2" destOrd="0" presId="urn:microsoft.com/office/officeart/2018/2/layout/IconCircleList"/>
    <dgm:cxn modelId="{ED4DEE90-3BCE-7F46-B642-DB2E0DE8DE94}" type="presParOf" srcId="{B3375B4B-C745-4F98-84A3-19D4AF99F634}" destId="{458FB19D-F953-4AEF-B50F-CE7F1B143C19}" srcOrd="0" destOrd="0" presId="urn:microsoft.com/office/officeart/2018/2/layout/IconCircleList"/>
    <dgm:cxn modelId="{CAEF26B3-DF9A-AD48-BAD7-A9200D6325C5}" type="presParOf" srcId="{B3375B4B-C745-4F98-84A3-19D4AF99F634}" destId="{27F1C72A-ED86-4F43-93B4-62B90A7AD4DD}" srcOrd="1" destOrd="0" presId="urn:microsoft.com/office/officeart/2018/2/layout/IconCircleList"/>
    <dgm:cxn modelId="{91AA51AF-BEDC-8448-8709-F581243EE6D7}" type="presParOf" srcId="{B3375B4B-C745-4F98-84A3-19D4AF99F634}" destId="{AC6205E7-CE6D-4D39-AEE7-7864B351DA2B}" srcOrd="2" destOrd="0" presId="urn:microsoft.com/office/officeart/2018/2/layout/IconCircleList"/>
    <dgm:cxn modelId="{B7D61C75-09D8-2943-B30B-27BC37077642}" type="presParOf" srcId="{B3375B4B-C745-4F98-84A3-19D4AF99F634}" destId="{C2C6B811-E399-42D0-A540-5B68314AC36E}" srcOrd="3" destOrd="0" presId="urn:microsoft.com/office/officeart/2018/2/layout/IconCircleList"/>
    <dgm:cxn modelId="{2BA1A648-4AE8-A144-A358-050272B8ABE3}" type="presParOf" srcId="{410D1BC6-6DB1-4F39-9894-850BBE8EB54D}" destId="{3F1A07BF-4380-4CE4-A7BE-54E776C7D8C2}" srcOrd="3" destOrd="0" presId="urn:microsoft.com/office/officeart/2018/2/layout/IconCircleList"/>
    <dgm:cxn modelId="{31476A5B-61CB-AD4D-B794-6E7201909EC7}" type="presParOf" srcId="{410D1BC6-6DB1-4F39-9894-850BBE8EB54D}" destId="{F7BFE763-E1BB-40E3-9418-15BADBF7B329}" srcOrd="4" destOrd="0" presId="urn:microsoft.com/office/officeart/2018/2/layout/IconCircleList"/>
    <dgm:cxn modelId="{89D5F07F-211B-3E45-AD42-4A5156D17B69}" type="presParOf" srcId="{F7BFE763-E1BB-40E3-9418-15BADBF7B329}" destId="{B529FB65-1FD5-4330-B58A-E153EA457569}" srcOrd="0" destOrd="0" presId="urn:microsoft.com/office/officeart/2018/2/layout/IconCircleList"/>
    <dgm:cxn modelId="{C0F94C8D-5951-FD43-9DFF-B8DBF3F2B92C}" type="presParOf" srcId="{F7BFE763-E1BB-40E3-9418-15BADBF7B329}" destId="{6B650C67-0B24-4BA7-831F-DDF1E12579BB}" srcOrd="1" destOrd="0" presId="urn:microsoft.com/office/officeart/2018/2/layout/IconCircleList"/>
    <dgm:cxn modelId="{C1EE222E-C452-ED48-98DD-044FD43BB31F}" type="presParOf" srcId="{F7BFE763-E1BB-40E3-9418-15BADBF7B329}" destId="{4D35C92E-C309-4387-8144-681887990CBF}" srcOrd="2" destOrd="0" presId="urn:microsoft.com/office/officeart/2018/2/layout/IconCircleList"/>
    <dgm:cxn modelId="{0786197A-4D3B-FE4B-982B-2D804AE25FEA}" type="presParOf" srcId="{F7BFE763-E1BB-40E3-9418-15BADBF7B329}" destId="{B9107023-8235-4AE2-9F1E-56D5991790E6}" srcOrd="3" destOrd="0" presId="urn:microsoft.com/office/officeart/2018/2/layout/IconCircleList"/>
    <dgm:cxn modelId="{B925FF7D-138F-F740-B238-D77D2BF31F5F}" type="presParOf" srcId="{410D1BC6-6DB1-4F39-9894-850BBE8EB54D}" destId="{5D4947E4-0114-49EF-9EF3-34DB0A0B47EE}" srcOrd="5" destOrd="0" presId="urn:microsoft.com/office/officeart/2018/2/layout/IconCircleList"/>
    <dgm:cxn modelId="{B8EB8F78-B0DB-C742-8970-4418ED67F472}" type="presParOf" srcId="{410D1BC6-6DB1-4F39-9894-850BBE8EB54D}" destId="{04D51768-D6DF-4310-9190-E3B7EFD457EA}" srcOrd="6" destOrd="0" presId="urn:microsoft.com/office/officeart/2018/2/layout/IconCircleList"/>
    <dgm:cxn modelId="{8E7D44B5-E1D3-B64D-8F53-28B8CDDE4520}" type="presParOf" srcId="{04D51768-D6DF-4310-9190-E3B7EFD457EA}" destId="{8141D05B-4443-4DB1-831E-BB85B04DA1DF}" srcOrd="0" destOrd="0" presId="urn:microsoft.com/office/officeart/2018/2/layout/IconCircleList"/>
    <dgm:cxn modelId="{AE1B6F30-5D4E-C54D-836D-589ADF34867D}" type="presParOf" srcId="{04D51768-D6DF-4310-9190-E3B7EFD457EA}" destId="{52A7D7C1-CCDB-4A3D-8BD8-0D8358A02989}" srcOrd="1" destOrd="0" presId="urn:microsoft.com/office/officeart/2018/2/layout/IconCircleList"/>
    <dgm:cxn modelId="{D1FBD796-F1C1-0142-8511-C2BFD25ADB3F}" type="presParOf" srcId="{04D51768-D6DF-4310-9190-E3B7EFD457EA}" destId="{7B311CF3-C95B-465A-8CAC-2B97B2723965}" srcOrd="2" destOrd="0" presId="urn:microsoft.com/office/officeart/2018/2/layout/IconCircleList"/>
    <dgm:cxn modelId="{22052ACC-BF57-8443-940D-CD6CE6C18F4E}" type="presParOf" srcId="{04D51768-D6DF-4310-9190-E3B7EFD457EA}" destId="{55F1C0B9-9B7E-452E-A4D4-C680969DE0F0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888EFC4-ED5B-4B33-8E5C-671F108DFD10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983EDC65-5C19-4931-A9B1-460A50103F7A}">
      <dgm:prSet/>
      <dgm:spPr/>
      <dgm:t>
        <a:bodyPr/>
        <a:lstStyle/>
        <a:p>
          <a:r>
            <a:rPr lang="en-CA"/>
            <a:t>PySpark is an API written for using Python along with Spark framework</a:t>
          </a:r>
          <a:endParaRPr lang="en-US"/>
        </a:p>
      </dgm:t>
    </dgm:pt>
    <dgm:pt modelId="{5CF0002F-04F7-4CC7-AE38-FB7B4820AA66}" type="parTrans" cxnId="{63650AE9-D080-42CA-9BF7-5A754DEC525F}">
      <dgm:prSet/>
      <dgm:spPr/>
      <dgm:t>
        <a:bodyPr/>
        <a:lstStyle/>
        <a:p>
          <a:endParaRPr lang="en-US"/>
        </a:p>
      </dgm:t>
    </dgm:pt>
    <dgm:pt modelId="{48B150D1-F5A4-4BD4-9889-74A21368FAE9}" type="sibTrans" cxnId="{63650AE9-D080-42CA-9BF7-5A754DEC525F}">
      <dgm:prSet/>
      <dgm:spPr/>
      <dgm:t>
        <a:bodyPr/>
        <a:lstStyle/>
        <a:p>
          <a:endParaRPr lang="en-US"/>
        </a:p>
      </dgm:t>
    </dgm:pt>
    <dgm:pt modelId="{0D3042B6-3A38-4DC8-A069-AA03708DB076}">
      <dgm:prSet/>
      <dgm:spPr/>
      <dgm:t>
        <a:bodyPr/>
        <a:lstStyle/>
        <a:p>
          <a:r>
            <a:rPr lang="en-CA"/>
            <a:t>The PySpark framework is gaining high popularity in the data science field</a:t>
          </a:r>
          <a:endParaRPr lang="en-US"/>
        </a:p>
      </dgm:t>
    </dgm:pt>
    <dgm:pt modelId="{02CBDBB0-830B-49FF-ACE4-C5C450F0C16C}" type="parTrans" cxnId="{A339E85B-D934-4BE4-A167-6005DC24D6B7}">
      <dgm:prSet/>
      <dgm:spPr/>
      <dgm:t>
        <a:bodyPr/>
        <a:lstStyle/>
        <a:p>
          <a:endParaRPr lang="en-US"/>
        </a:p>
      </dgm:t>
    </dgm:pt>
    <dgm:pt modelId="{0450B197-412E-4350-BB23-BC19A5B15AB8}" type="sibTrans" cxnId="{A339E85B-D934-4BE4-A167-6005DC24D6B7}">
      <dgm:prSet/>
      <dgm:spPr/>
      <dgm:t>
        <a:bodyPr/>
        <a:lstStyle/>
        <a:p>
          <a:endParaRPr lang="en-US"/>
        </a:p>
      </dgm:t>
    </dgm:pt>
    <dgm:pt modelId="{7F294729-F3F3-4403-9E7F-0DCBAEB5760C}">
      <dgm:prSet/>
      <dgm:spPr/>
      <dgm:t>
        <a:bodyPr/>
        <a:lstStyle/>
        <a:p>
          <a:r>
            <a:rPr lang="en-CA" dirty="0"/>
            <a:t>data scientists to translate the research code into production code</a:t>
          </a:r>
          <a:endParaRPr lang="en-US" dirty="0"/>
        </a:p>
      </dgm:t>
    </dgm:pt>
    <dgm:pt modelId="{A3600C37-CB55-4FB0-9038-83C19CCFDD42}" type="parTrans" cxnId="{CB2B4A7A-EAD8-435A-9DD9-9F5C967F1255}">
      <dgm:prSet/>
      <dgm:spPr/>
      <dgm:t>
        <a:bodyPr/>
        <a:lstStyle/>
        <a:p>
          <a:endParaRPr lang="en-US"/>
        </a:p>
      </dgm:t>
    </dgm:pt>
    <dgm:pt modelId="{A18D042C-FF7B-45BF-B583-C140DC4BB0B2}" type="sibTrans" cxnId="{CB2B4A7A-EAD8-435A-9DD9-9F5C967F1255}">
      <dgm:prSet/>
      <dgm:spPr/>
      <dgm:t>
        <a:bodyPr/>
        <a:lstStyle/>
        <a:p>
          <a:endParaRPr lang="en-US"/>
        </a:p>
      </dgm:t>
    </dgm:pt>
    <dgm:pt modelId="{7231CA29-1CC6-466B-BB4A-A35043752891}">
      <dgm:prSet/>
      <dgm:spPr/>
      <dgm:t>
        <a:bodyPr/>
        <a:lstStyle/>
        <a:p>
          <a:r>
            <a:rPr lang="en-CA" dirty="0"/>
            <a:t>Parallel execution on all the cores, </a:t>
          </a:r>
          <a:r>
            <a:rPr lang="en-CA" dirty="0" err="1"/>
            <a:t>PySpark</a:t>
          </a:r>
          <a:r>
            <a:rPr lang="en-CA" dirty="0"/>
            <a:t> is faster than Pandas , </a:t>
          </a:r>
          <a:r>
            <a:rPr lang="en-CA" dirty="0" err="1"/>
            <a:t>PySpark</a:t>
          </a:r>
          <a:r>
            <a:rPr lang="en-CA" dirty="0"/>
            <a:t>  cache data into memory before running queries.</a:t>
          </a:r>
          <a:endParaRPr lang="en-US" dirty="0"/>
        </a:p>
      </dgm:t>
    </dgm:pt>
    <dgm:pt modelId="{726CB235-AA1C-40BE-B9FE-321C06045E2E}" type="parTrans" cxnId="{2352BF6B-CA16-4337-99E9-3D78BA31963D}">
      <dgm:prSet/>
      <dgm:spPr/>
      <dgm:t>
        <a:bodyPr/>
        <a:lstStyle/>
        <a:p>
          <a:endParaRPr lang="en-US"/>
        </a:p>
      </dgm:t>
    </dgm:pt>
    <dgm:pt modelId="{A3783CA5-4002-4170-A498-1D233E18519C}" type="sibTrans" cxnId="{2352BF6B-CA16-4337-99E9-3D78BA31963D}">
      <dgm:prSet/>
      <dgm:spPr/>
      <dgm:t>
        <a:bodyPr/>
        <a:lstStyle/>
        <a:p>
          <a:endParaRPr lang="en-US"/>
        </a:p>
      </dgm:t>
    </dgm:pt>
    <dgm:pt modelId="{7E271EC3-D2C1-47B8-9DD8-DE9CD02597F4}" type="pres">
      <dgm:prSet presAssocID="{E888EFC4-ED5B-4B33-8E5C-671F108DFD10}" presName="root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IN"/>
        </a:p>
      </dgm:t>
    </dgm:pt>
    <dgm:pt modelId="{52955007-94F3-4FFF-B578-A48813F8C60A}" type="pres">
      <dgm:prSet presAssocID="{983EDC65-5C19-4931-A9B1-460A50103F7A}" presName="compNode" presStyleCnt="0"/>
      <dgm:spPr/>
    </dgm:pt>
    <dgm:pt modelId="{A06CAC20-827F-4717-91D4-C0619451E444}" type="pres">
      <dgm:prSet presAssocID="{983EDC65-5C19-4931-A9B1-460A50103F7A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8B7AA68A-7D01-49D6-9675-D64C063FD2A4}" type="pres">
      <dgm:prSet presAssocID="{983EDC65-5C19-4931-A9B1-460A50103F7A}" presName="spaceRect" presStyleCnt="0"/>
      <dgm:spPr/>
    </dgm:pt>
    <dgm:pt modelId="{8D6A45CA-D2D7-4DE6-B56E-B5672E17AF70}" type="pres">
      <dgm:prSet presAssocID="{983EDC65-5C19-4931-A9B1-460A50103F7A}" presName="textRect" presStyleLbl="revTx" presStyleIdx="0" presStyleCnt="4">
        <dgm:presLayoutVars>
          <dgm:chMax val="1"/>
          <dgm:chPref val="1"/>
        </dgm:presLayoutVars>
      </dgm:prSet>
      <dgm:spPr/>
      <dgm:t>
        <a:bodyPr/>
        <a:lstStyle/>
        <a:p>
          <a:endParaRPr lang="en-IN"/>
        </a:p>
      </dgm:t>
    </dgm:pt>
    <dgm:pt modelId="{6A16C1DE-3E4A-4594-8A0F-F7A54989F205}" type="pres">
      <dgm:prSet presAssocID="{48B150D1-F5A4-4BD4-9889-74A21368FAE9}" presName="sibTrans" presStyleCnt="0"/>
      <dgm:spPr/>
    </dgm:pt>
    <dgm:pt modelId="{0FC63F1F-F14E-4C26-8FDF-12A3D7A49BF7}" type="pres">
      <dgm:prSet presAssocID="{0D3042B6-3A38-4DC8-A069-AA03708DB076}" presName="compNode" presStyleCnt="0"/>
      <dgm:spPr/>
    </dgm:pt>
    <dgm:pt modelId="{61F6300B-12EE-44BF-90EA-E9A840020888}" type="pres">
      <dgm:prSet presAssocID="{0D3042B6-3A38-4DC8-A069-AA03708DB076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icroscope"/>
        </a:ext>
      </dgm:extLst>
    </dgm:pt>
    <dgm:pt modelId="{86AC9E9E-2826-4494-99D1-9CDFB6C3A304}" type="pres">
      <dgm:prSet presAssocID="{0D3042B6-3A38-4DC8-A069-AA03708DB076}" presName="spaceRect" presStyleCnt="0"/>
      <dgm:spPr/>
    </dgm:pt>
    <dgm:pt modelId="{B34998A8-63B9-475B-AE59-C6498A4ACD1F}" type="pres">
      <dgm:prSet presAssocID="{0D3042B6-3A38-4DC8-A069-AA03708DB076}" presName="textRect" presStyleLbl="revTx" presStyleIdx="1" presStyleCnt="4">
        <dgm:presLayoutVars>
          <dgm:chMax val="1"/>
          <dgm:chPref val="1"/>
        </dgm:presLayoutVars>
      </dgm:prSet>
      <dgm:spPr/>
      <dgm:t>
        <a:bodyPr/>
        <a:lstStyle/>
        <a:p>
          <a:endParaRPr lang="en-IN"/>
        </a:p>
      </dgm:t>
    </dgm:pt>
    <dgm:pt modelId="{2D7A220B-A8D7-458E-825E-7CD07EF165FB}" type="pres">
      <dgm:prSet presAssocID="{0450B197-412E-4350-BB23-BC19A5B15AB8}" presName="sibTrans" presStyleCnt="0"/>
      <dgm:spPr/>
    </dgm:pt>
    <dgm:pt modelId="{B2A15DD8-D63E-432E-B0D2-25B93573C72E}" type="pres">
      <dgm:prSet presAssocID="{7F294729-F3F3-4403-9E7F-0DCBAEB5760C}" presName="compNode" presStyleCnt="0"/>
      <dgm:spPr/>
    </dgm:pt>
    <dgm:pt modelId="{FCEE63AC-F396-4C12-B254-1A31F63EBC1A}" type="pres">
      <dgm:prSet presAssocID="{7F294729-F3F3-4403-9E7F-0DCBAEB5760C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cientist"/>
        </a:ext>
      </dgm:extLst>
    </dgm:pt>
    <dgm:pt modelId="{7752CD01-A23D-40A0-8F56-BF240BE95B35}" type="pres">
      <dgm:prSet presAssocID="{7F294729-F3F3-4403-9E7F-0DCBAEB5760C}" presName="spaceRect" presStyleCnt="0"/>
      <dgm:spPr/>
    </dgm:pt>
    <dgm:pt modelId="{0F12EC1B-4F37-4096-9ED0-775FE0450D6D}" type="pres">
      <dgm:prSet presAssocID="{7F294729-F3F3-4403-9E7F-0DCBAEB5760C}" presName="textRect" presStyleLbl="revTx" presStyleIdx="2" presStyleCnt="4">
        <dgm:presLayoutVars>
          <dgm:chMax val="1"/>
          <dgm:chPref val="1"/>
        </dgm:presLayoutVars>
      </dgm:prSet>
      <dgm:spPr/>
      <dgm:t>
        <a:bodyPr/>
        <a:lstStyle/>
        <a:p>
          <a:endParaRPr lang="en-IN"/>
        </a:p>
      </dgm:t>
    </dgm:pt>
    <dgm:pt modelId="{E23FEA9F-6B23-4565-AB65-FF5E36ED75DF}" type="pres">
      <dgm:prSet presAssocID="{A18D042C-FF7B-45BF-B583-C140DC4BB0B2}" presName="sibTrans" presStyleCnt="0"/>
      <dgm:spPr/>
    </dgm:pt>
    <dgm:pt modelId="{7292EAE1-A81E-4EDA-BF8F-1195192A3944}" type="pres">
      <dgm:prSet presAssocID="{7231CA29-1CC6-466B-BB4A-A35043752891}" presName="compNode" presStyleCnt="0"/>
      <dgm:spPr/>
    </dgm:pt>
    <dgm:pt modelId="{F7702312-FCC5-4B9D-A87A-AADD1C1B8F00}" type="pres">
      <dgm:prSet presAssocID="{7231CA29-1CC6-466B-BB4A-A35043752891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00C96713-72E9-4115-BDED-697D3E9B1AE2}" type="pres">
      <dgm:prSet presAssocID="{7231CA29-1CC6-466B-BB4A-A35043752891}" presName="spaceRect" presStyleCnt="0"/>
      <dgm:spPr/>
    </dgm:pt>
    <dgm:pt modelId="{89A397A3-B303-4FBB-B7F1-6FBA02F2269D}" type="pres">
      <dgm:prSet presAssocID="{7231CA29-1CC6-466B-BB4A-A35043752891}" presName="textRect" presStyleLbl="revTx" presStyleIdx="3" presStyleCnt="4">
        <dgm:presLayoutVars>
          <dgm:chMax val="1"/>
          <dgm:chPref val="1"/>
        </dgm:presLayoutVars>
      </dgm:prSet>
      <dgm:spPr/>
      <dgm:t>
        <a:bodyPr/>
        <a:lstStyle/>
        <a:p>
          <a:endParaRPr lang="en-IN"/>
        </a:p>
      </dgm:t>
    </dgm:pt>
  </dgm:ptLst>
  <dgm:cxnLst>
    <dgm:cxn modelId="{CB2B4A7A-EAD8-435A-9DD9-9F5C967F1255}" srcId="{E888EFC4-ED5B-4B33-8E5C-671F108DFD10}" destId="{7F294729-F3F3-4403-9E7F-0DCBAEB5760C}" srcOrd="2" destOrd="0" parTransId="{A3600C37-CB55-4FB0-9038-83C19CCFDD42}" sibTransId="{A18D042C-FF7B-45BF-B583-C140DC4BB0B2}"/>
    <dgm:cxn modelId="{5476CDA7-AAD5-471E-9976-54D32D463276}" type="presOf" srcId="{983EDC65-5C19-4931-A9B1-460A50103F7A}" destId="{8D6A45CA-D2D7-4DE6-B56E-B5672E17AF70}" srcOrd="0" destOrd="0" presId="urn:microsoft.com/office/officeart/2018/2/layout/IconLabelList"/>
    <dgm:cxn modelId="{63650AE9-D080-42CA-9BF7-5A754DEC525F}" srcId="{E888EFC4-ED5B-4B33-8E5C-671F108DFD10}" destId="{983EDC65-5C19-4931-A9B1-460A50103F7A}" srcOrd="0" destOrd="0" parTransId="{5CF0002F-04F7-4CC7-AE38-FB7B4820AA66}" sibTransId="{48B150D1-F5A4-4BD4-9889-74A21368FAE9}"/>
    <dgm:cxn modelId="{547C4CDF-36B8-40FF-B65D-CBE7C6F0D6BE}" type="presOf" srcId="{7F294729-F3F3-4403-9E7F-0DCBAEB5760C}" destId="{0F12EC1B-4F37-4096-9ED0-775FE0450D6D}" srcOrd="0" destOrd="0" presId="urn:microsoft.com/office/officeart/2018/2/layout/IconLabelList"/>
    <dgm:cxn modelId="{A339E85B-D934-4BE4-A167-6005DC24D6B7}" srcId="{E888EFC4-ED5B-4B33-8E5C-671F108DFD10}" destId="{0D3042B6-3A38-4DC8-A069-AA03708DB076}" srcOrd="1" destOrd="0" parTransId="{02CBDBB0-830B-49FF-ACE4-C5C450F0C16C}" sibTransId="{0450B197-412E-4350-BB23-BC19A5B15AB8}"/>
    <dgm:cxn modelId="{2352BF6B-CA16-4337-99E9-3D78BA31963D}" srcId="{E888EFC4-ED5B-4B33-8E5C-671F108DFD10}" destId="{7231CA29-1CC6-466B-BB4A-A35043752891}" srcOrd="3" destOrd="0" parTransId="{726CB235-AA1C-40BE-B9FE-321C06045E2E}" sibTransId="{A3783CA5-4002-4170-A498-1D233E18519C}"/>
    <dgm:cxn modelId="{209A24B7-BC7B-4350-BC9A-10F42BF34C31}" type="presOf" srcId="{E888EFC4-ED5B-4B33-8E5C-671F108DFD10}" destId="{7E271EC3-D2C1-47B8-9DD8-DE9CD02597F4}" srcOrd="0" destOrd="0" presId="urn:microsoft.com/office/officeart/2018/2/layout/IconLabelList"/>
    <dgm:cxn modelId="{E420B197-942E-41BF-B1EC-7C04B5049D04}" type="presOf" srcId="{0D3042B6-3A38-4DC8-A069-AA03708DB076}" destId="{B34998A8-63B9-475B-AE59-C6498A4ACD1F}" srcOrd="0" destOrd="0" presId="urn:microsoft.com/office/officeart/2018/2/layout/IconLabelList"/>
    <dgm:cxn modelId="{EEA44BB3-BFB7-4AB9-8549-B9819F38C5D2}" type="presOf" srcId="{7231CA29-1CC6-466B-BB4A-A35043752891}" destId="{89A397A3-B303-4FBB-B7F1-6FBA02F2269D}" srcOrd="0" destOrd="0" presId="urn:microsoft.com/office/officeart/2018/2/layout/IconLabelList"/>
    <dgm:cxn modelId="{675EE3DC-BEB2-4E64-98F7-2752F44C85E6}" type="presParOf" srcId="{7E271EC3-D2C1-47B8-9DD8-DE9CD02597F4}" destId="{52955007-94F3-4FFF-B578-A48813F8C60A}" srcOrd="0" destOrd="0" presId="urn:microsoft.com/office/officeart/2018/2/layout/IconLabelList"/>
    <dgm:cxn modelId="{EA30616F-42CD-4346-B936-A1BC999E1EFA}" type="presParOf" srcId="{52955007-94F3-4FFF-B578-A48813F8C60A}" destId="{A06CAC20-827F-4717-91D4-C0619451E444}" srcOrd="0" destOrd="0" presId="urn:microsoft.com/office/officeart/2018/2/layout/IconLabelList"/>
    <dgm:cxn modelId="{228C3940-FB8B-4C6D-920A-FFACC1BF130C}" type="presParOf" srcId="{52955007-94F3-4FFF-B578-A48813F8C60A}" destId="{8B7AA68A-7D01-49D6-9675-D64C063FD2A4}" srcOrd="1" destOrd="0" presId="urn:microsoft.com/office/officeart/2018/2/layout/IconLabelList"/>
    <dgm:cxn modelId="{4F4A2335-A127-4B33-9120-49C7FBAA9AAC}" type="presParOf" srcId="{52955007-94F3-4FFF-B578-A48813F8C60A}" destId="{8D6A45CA-D2D7-4DE6-B56E-B5672E17AF70}" srcOrd="2" destOrd="0" presId="urn:microsoft.com/office/officeart/2018/2/layout/IconLabelList"/>
    <dgm:cxn modelId="{7F5CAF8D-F347-429E-91FB-ED396BCFF34F}" type="presParOf" srcId="{7E271EC3-D2C1-47B8-9DD8-DE9CD02597F4}" destId="{6A16C1DE-3E4A-4594-8A0F-F7A54989F205}" srcOrd="1" destOrd="0" presId="urn:microsoft.com/office/officeart/2018/2/layout/IconLabelList"/>
    <dgm:cxn modelId="{D60EAA82-41AB-4516-88AC-4FAFA7F6CC7A}" type="presParOf" srcId="{7E271EC3-D2C1-47B8-9DD8-DE9CD02597F4}" destId="{0FC63F1F-F14E-4C26-8FDF-12A3D7A49BF7}" srcOrd="2" destOrd="0" presId="urn:microsoft.com/office/officeart/2018/2/layout/IconLabelList"/>
    <dgm:cxn modelId="{4E194007-D99E-49EF-863F-0CC17F4A5916}" type="presParOf" srcId="{0FC63F1F-F14E-4C26-8FDF-12A3D7A49BF7}" destId="{61F6300B-12EE-44BF-90EA-E9A840020888}" srcOrd="0" destOrd="0" presId="urn:microsoft.com/office/officeart/2018/2/layout/IconLabelList"/>
    <dgm:cxn modelId="{F6F1E5EA-74F3-4FC9-A5A9-5D38E3CFF946}" type="presParOf" srcId="{0FC63F1F-F14E-4C26-8FDF-12A3D7A49BF7}" destId="{86AC9E9E-2826-4494-99D1-9CDFB6C3A304}" srcOrd="1" destOrd="0" presId="urn:microsoft.com/office/officeart/2018/2/layout/IconLabelList"/>
    <dgm:cxn modelId="{753656A3-0162-4245-9CAE-7463C19E3927}" type="presParOf" srcId="{0FC63F1F-F14E-4C26-8FDF-12A3D7A49BF7}" destId="{B34998A8-63B9-475B-AE59-C6498A4ACD1F}" srcOrd="2" destOrd="0" presId="urn:microsoft.com/office/officeart/2018/2/layout/IconLabelList"/>
    <dgm:cxn modelId="{BC8F8A9C-1809-480A-A80D-C02C8208D78D}" type="presParOf" srcId="{7E271EC3-D2C1-47B8-9DD8-DE9CD02597F4}" destId="{2D7A220B-A8D7-458E-825E-7CD07EF165FB}" srcOrd="3" destOrd="0" presId="urn:microsoft.com/office/officeart/2018/2/layout/IconLabelList"/>
    <dgm:cxn modelId="{960F9749-5500-4684-8207-7FA3BEDEB872}" type="presParOf" srcId="{7E271EC3-D2C1-47B8-9DD8-DE9CD02597F4}" destId="{B2A15DD8-D63E-432E-B0D2-25B93573C72E}" srcOrd="4" destOrd="0" presId="urn:microsoft.com/office/officeart/2018/2/layout/IconLabelList"/>
    <dgm:cxn modelId="{222047C3-0F87-4427-BFB4-68D1A36649D7}" type="presParOf" srcId="{B2A15DD8-D63E-432E-B0D2-25B93573C72E}" destId="{FCEE63AC-F396-4C12-B254-1A31F63EBC1A}" srcOrd="0" destOrd="0" presId="urn:microsoft.com/office/officeart/2018/2/layout/IconLabelList"/>
    <dgm:cxn modelId="{8F166738-0455-44FE-AE9A-89A08F8BFF5C}" type="presParOf" srcId="{B2A15DD8-D63E-432E-B0D2-25B93573C72E}" destId="{7752CD01-A23D-40A0-8F56-BF240BE95B35}" srcOrd="1" destOrd="0" presId="urn:microsoft.com/office/officeart/2018/2/layout/IconLabelList"/>
    <dgm:cxn modelId="{7DF03140-AF58-4444-A3A2-A063E626165C}" type="presParOf" srcId="{B2A15DD8-D63E-432E-B0D2-25B93573C72E}" destId="{0F12EC1B-4F37-4096-9ED0-775FE0450D6D}" srcOrd="2" destOrd="0" presId="urn:microsoft.com/office/officeart/2018/2/layout/IconLabelList"/>
    <dgm:cxn modelId="{BFBD8051-9567-400D-B16E-342F85F95FD5}" type="presParOf" srcId="{7E271EC3-D2C1-47B8-9DD8-DE9CD02597F4}" destId="{E23FEA9F-6B23-4565-AB65-FF5E36ED75DF}" srcOrd="5" destOrd="0" presId="urn:microsoft.com/office/officeart/2018/2/layout/IconLabelList"/>
    <dgm:cxn modelId="{2EDFDB53-235F-4CDC-8CC0-04D2BFEC13A8}" type="presParOf" srcId="{7E271EC3-D2C1-47B8-9DD8-DE9CD02597F4}" destId="{7292EAE1-A81E-4EDA-BF8F-1195192A3944}" srcOrd="6" destOrd="0" presId="urn:microsoft.com/office/officeart/2018/2/layout/IconLabelList"/>
    <dgm:cxn modelId="{5B9727F5-549B-45BB-9E1B-4042643C291B}" type="presParOf" srcId="{7292EAE1-A81E-4EDA-BF8F-1195192A3944}" destId="{F7702312-FCC5-4B9D-A87A-AADD1C1B8F00}" srcOrd="0" destOrd="0" presId="urn:microsoft.com/office/officeart/2018/2/layout/IconLabelList"/>
    <dgm:cxn modelId="{C3898218-6454-4E48-8B6D-6538AE689B9B}" type="presParOf" srcId="{7292EAE1-A81E-4EDA-BF8F-1195192A3944}" destId="{00C96713-72E9-4115-BDED-697D3E9B1AE2}" srcOrd="1" destOrd="0" presId="urn:microsoft.com/office/officeart/2018/2/layout/IconLabelList"/>
    <dgm:cxn modelId="{AB06D48A-562B-4B5B-9DA0-7A01A282A0EE}" type="presParOf" srcId="{7292EAE1-A81E-4EDA-BF8F-1195192A3944}" destId="{89A397A3-B303-4FBB-B7F1-6FBA02F2269D}" srcOrd="2" destOrd="0" presId="urn:microsoft.com/office/officeart/2018/2/layout/IconLabelList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91174DE-E332-49FB-A1A2-6CDDBC7EE5A3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E6A4BFFB-5105-4DB2-A9FE-7D09E6552EDB}">
      <dgm:prSet/>
      <dgm:spPr/>
      <dgm:t>
        <a:bodyPr/>
        <a:lstStyle/>
        <a:p>
          <a:r>
            <a:rPr lang="en-US"/>
            <a:t>SQL Context ,running SQL functions, SQL Queries and returns all the outputs/ results as a data frame. </a:t>
          </a:r>
        </a:p>
      </dgm:t>
    </dgm:pt>
    <dgm:pt modelId="{F79B333B-D594-40EB-9849-17A6DFB35437}" type="parTrans" cxnId="{49C1B149-16F2-4EE7-A032-9BFD18883892}">
      <dgm:prSet/>
      <dgm:spPr/>
      <dgm:t>
        <a:bodyPr/>
        <a:lstStyle/>
        <a:p>
          <a:endParaRPr lang="en-US"/>
        </a:p>
      </dgm:t>
    </dgm:pt>
    <dgm:pt modelId="{A91E16C8-BD9A-400A-9DCA-C622570B1C5C}" type="sibTrans" cxnId="{49C1B149-16F2-4EE7-A032-9BFD18883892}">
      <dgm:prSet/>
      <dgm:spPr/>
      <dgm:t>
        <a:bodyPr/>
        <a:lstStyle/>
        <a:p>
          <a:endParaRPr lang="en-US"/>
        </a:p>
      </dgm:t>
    </dgm:pt>
    <dgm:pt modelId="{8643AEF3-3C05-4974-AE12-CAA0A25787C0}">
      <dgm:prSet/>
      <dgm:spPr/>
      <dgm:t>
        <a:bodyPr/>
        <a:lstStyle/>
        <a:p>
          <a:r>
            <a:rPr lang="en-US"/>
            <a:t>Spark SQL is a spark module for structured data processing and also acts as a distributed SQL query engine.</a:t>
          </a:r>
        </a:p>
      </dgm:t>
    </dgm:pt>
    <dgm:pt modelId="{5AE7FB5E-20BB-4E0C-A044-D9252142631D}" type="parTrans" cxnId="{650A690A-6B1F-452C-B056-33B62285DF78}">
      <dgm:prSet/>
      <dgm:spPr/>
      <dgm:t>
        <a:bodyPr/>
        <a:lstStyle/>
        <a:p>
          <a:endParaRPr lang="en-US"/>
        </a:p>
      </dgm:t>
    </dgm:pt>
    <dgm:pt modelId="{58598398-5232-4855-8C36-E774A6C55E6A}" type="sibTrans" cxnId="{650A690A-6B1F-452C-B056-33B62285DF78}">
      <dgm:prSet/>
      <dgm:spPr/>
      <dgm:t>
        <a:bodyPr/>
        <a:lstStyle/>
        <a:p>
          <a:endParaRPr lang="en-US"/>
        </a:p>
      </dgm:t>
    </dgm:pt>
    <dgm:pt modelId="{A0F45B8B-0665-4794-842A-B7367E341F18}" type="pres">
      <dgm:prSet presAssocID="{291174DE-E332-49FB-A1A2-6CDDBC7EE5A3}" presName="root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IN"/>
        </a:p>
      </dgm:t>
    </dgm:pt>
    <dgm:pt modelId="{CA81C42C-03E5-471C-B5D8-B3BF684EA604}" type="pres">
      <dgm:prSet presAssocID="{E6A4BFFB-5105-4DB2-A9FE-7D09E6552EDB}" presName="compNode" presStyleCnt="0"/>
      <dgm:spPr/>
    </dgm:pt>
    <dgm:pt modelId="{4612A243-B97F-4CBE-9BCC-F7E549CA848E}" type="pres">
      <dgm:prSet presAssocID="{E6A4BFFB-5105-4DB2-A9FE-7D09E6552EDB}" presName="bgRect" presStyleLbl="bgShp" presStyleIdx="0" presStyleCnt="2"/>
      <dgm:spPr/>
    </dgm:pt>
    <dgm:pt modelId="{805B68F8-5DE3-4938-A4A7-5E821355AD08}" type="pres">
      <dgm:prSet presAssocID="{E6A4BFFB-5105-4DB2-A9FE-7D09E6552EDB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B23200B3-4165-4D02-B14E-A0E020CF2AF2}" type="pres">
      <dgm:prSet presAssocID="{E6A4BFFB-5105-4DB2-A9FE-7D09E6552EDB}" presName="spaceRect" presStyleCnt="0"/>
      <dgm:spPr/>
    </dgm:pt>
    <dgm:pt modelId="{E2CACBEF-D5A2-47C1-A333-192D2602156A}" type="pres">
      <dgm:prSet presAssocID="{E6A4BFFB-5105-4DB2-A9FE-7D09E6552EDB}" presName="parTx" presStyleLbl="revTx" presStyleIdx="0" presStyleCnt="2">
        <dgm:presLayoutVars>
          <dgm:chMax val="0"/>
          <dgm:chPref val="0"/>
        </dgm:presLayoutVars>
      </dgm:prSet>
      <dgm:spPr/>
      <dgm:t>
        <a:bodyPr/>
        <a:lstStyle/>
        <a:p>
          <a:endParaRPr lang="en-IN"/>
        </a:p>
      </dgm:t>
    </dgm:pt>
    <dgm:pt modelId="{00D41283-2742-4241-B929-7352A0851CCB}" type="pres">
      <dgm:prSet presAssocID="{A91E16C8-BD9A-400A-9DCA-C622570B1C5C}" presName="sibTrans" presStyleCnt="0"/>
      <dgm:spPr/>
    </dgm:pt>
    <dgm:pt modelId="{D4BFD73A-955E-4B31-86F8-26ECC332ABBD}" type="pres">
      <dgm:prSet presAssocID="{8643AEF3-3C05-4974-AE12-CAA0A25787C0}" presName="compNode" presStyleCnt="0"/>
      <dgm:spPr/>
    </dgm:pt>
    <dgm:pt modelId="{888A71FB-EDFA-47F2-A50D-B64845870D47}" type="pres">
      <dgm:prSet presAssocID="{8643AEF3-3C05-4974-AE12-CAA0A25787C0}" presName="bgRect" presStyleLbl="bgShp" presStyleIdx="1" presStyleCnt="2"/>
      <dgm:spPr/>
    </dgm:pt>
    <dgm:pt modelId="{63B40E0C-9126-46B5-BD1A-B863BBBCA2E5}" type="pres">
      <dgm:prSet presAssocID="{8643AEF3-3C05-4974-AE12-CAA0A25787C0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056AECB8-C618-4A96-ACA0-62890FDEE996}" type="pres">
      <dgm:prSet presAssocID="{8643AEF3-3C05-4974-AE12-CAA0A25787C0}" presName="spaceRect" presStyleCnt="0"/>
      <dgm:spPr/>
    </dgm:pt>
    <dgm:pt modelId="{996D8D9F-009E-4DDE-9C6A-1F66FE2C5D2E}" type="pres">
      <dgm:prSet presAssocID="{8643AEF3-3C05-4974-AE12-CAA0A25787C0}" presName="parTx" presStyleLbl="revTx" presStyleIdx="1" presStyleCnt="2">
        <dgm:presLayoutVars>
          <dgm:chMax val="0"/>
          <dgm:chPref val="0"/>
        </dgm:presLayoutVars>
      </dgm:prSet>
      <dgm:spPr/>
      <dgm:t>
        <a:bodyPr/>
        <a:lstStyle/>
        <a:p>
          <a:endParaRPr lang="en-IN"/>
        </a:p>
      </dgm:t>
    </dgm:pt>
  </dgm:ptLst>
  <dgm:cxnLst>
    <dgm:cxn modelId="{D369BF01-A39E-486B-866A-1C0728896A61}" type="presOf" srcId="{E6A4BFFB-5105-4DB2-A9FE-7D09E6552EDB}" destId="{E2CACBEF-D5A2-47C1-A333-192D2602156A}" srcOrd="0" destOrd="0" presId="urn:microsoft.com/office/officeart/2018/2/layout/IconVerticalSolidList"/>
    <dgm:cxn modelId="{CC8191B6-169D-404B-BF76-114F00599344}" type="presOf" srcId="{291174DE-E332-49FB-A1A2-6CDDBC7EE5A3}" destId="{A0F45B8B-0665-4794-842A-B7367E341F18}" srcOrd="0" destOrd="0" presId="urn:microsoft.com/office/officeart/2018/2/layout/IconVerticalSolidList"/>
    <dgm:cxn modelId="{1F9F626A-5B58-422A-B74D-6946C7B07C11}" type="presOf" srcId="{8643AEF3-3C05-4974-AE12-CAA0A25787C0}" destId="{996D8D9F-009E-4DDE-9C6A-1F66FE2C5D2E}" srcOrd="0" destOrd="0" presId="urn:microsoft.com/office/officeart/2018/2/layout/IconVerticalSolidList"/>
    <dgm:cxn modelId="{650A690A-6B1F-452C-B056-33B62285DF78}" srcId="{291174DE-E332-49FB-A1A2-6CDDBC7EE5A3}" destId="{8643AEF3-3C05-4974-AE12-CAA0A25787C0}" srcOrd="1" destOrd="0" parTransId="{5AE7FB5E-20BB-4E0C-A044-D9252142631D}" sibTransId="{58598398-5232-4855-8C36-E774A6C55E6A}"/>
    <dgm:cxn modelId="{49C1B149-16F2-4EE7-A032-9BFD18883892}" srcId="{291174DE-E332-49FB-A1A2-6CDDBC7EE5A3}" destId="{E6A4BFFB-5105-4DB2-A9FE-7D09E6552EDB}" srcOrd="0" destOrd="0" parTransId="{F79B333B-D594-40EB-9849-17A6DFB35437}" sibTransId="{A91E16C8-BD9A-400A-9DCA-C622570B1C5C}"/>
    <dgm:cxn modelId="{A743C46A-9B10-454E-828F-39C4DEB97EC6}" type="presParOf" srcId="{A0F45B8B-0665-4794-842A-B7367E341F18}" destId="{CA81C42C-03E5-471C-B5D8-B3BF684EA604}" srcOrd="0" destOrd="0" presId="urn:microsoft.com/office/officeart/2018/2/layout/IconVerticalSolidList"/>
    <dgm:cxn modelId="{C5552701-E966-43AF-BDD3-E4109A5977CE}" type="presParOf" srcId="{CA81C42C-03E5-471C-B5D8-B3BF684EA604}" destId="{4612A243-B97F-4CBE-9BCC-F7E549CA848E}" srcOrd="0" destOrd="0" presId="urn:microsoft.com/office/officeart/2018/2/layout/IconVerticalSolidList"/>
    <dgm:cxn modelId="{209B8D7A-42EE-48E3-AF54-23B2FE0866A7}" type="presParOf" srcId="{CA81C42C-03E5-471C-B5D8-B3BF684EA604}" destId="{805B68F8-5DE3-4938-A4A7-5E821355AD08}" srcOrd="1" destOrd="0" presId="urn:microsoft.com/office/officeart/2018/2/layout/IconVerticalSolidList"/>
    <dgm:cxn modelId="{0175519F-5A72-4F27-A52B-29EF1671DAFD}" type="presParOf" srcId="{CA81C42C-03E5-471C-B5D8-B3BF684EA604}" destId="{B23200B3-4165-4D02-B14E-A0E020CF2AF2}" srcOrd="2" destOrd="0" presId="urn:microsoft.com/office/officeart/2018/2/layout/IconVerticalSolidList"/>
    <dgm:cxn modelId="{1A33313C-3BF0-4E85-8C77-490BA4655D6E}" type="presParOf" srcId="{CA81C42C-03E5-471C-B5D8-B3BF684EA604}" destId="{E2CACBEF-D5A2-47C1-A333-192D2602156A}" srcOrd="3" destOrd="0" presId="urn:microsoft.com/office/officeart/2018/2/layout/IconVerticalSolidList"/>
    <dgm:cxn modelId="{5BFDDC7C-0A0F-43A2-8654-A02E7525BC59}" type="presParOf" srcId="{A0F45B8B-0665-4794-842A-B7367E341F18}" destId="{00D41283-2742-4241-B929-7352A0851CCB}" srcOrd="1" destOrd="0" presId="urn:microsoft.com/office/officeart/2018/2/layout/IconVerticalSolidList"/>
    <dgm:cxn modelId="{1210B1D4-BBF7-4061-9324-8EEE8D613745}" type="presParOf" srcId="{A0F45B8B-0665-4794-842A-B7367E341F18}" destId="{D4BFD73A-955E-4B31-86F8-26ECC332ABBD}" srcOrd="2" destOrd="0" presId="urn:microsoft.com/office/officeart/2018/2/layout/IconVerticalSolidList"/>
    <dgm:cxn modelId="{DEEE7411-7705-47A3-BC03-3D07313D9D42}" type="presParOf" srcId="{D4BFD73A-955E-4B31-86F8-26ECC332ABBD}" destId="{888A71FB-EDFA-47F2-A50D-B64845870D47}" srcOrd="0" destOrd="0" presId="urn:microsoft.com/office/officeart/2018/2/layout/IconVerticalSolidList"/>
    <dgm:cxn modelId="{00888C18-3860-4917-8331-7D8A23059E8A}" type="presParOf" srcId="{D4BFD73A-955E-4B31-86F8-26ECC332ABBD}" destId="{63B40E0C-9126-46B5-BD1A-B863BBBCA2E5}" srcOrd="1" destOrd="0" presId="urn:microsoft.com/office/officeart/2018/2/layout/IconVerticalSolidList"/>
    <dgm:cxn modelId="{91F3310A-5EDA-4C1F-BAC2-29138C474DF2}" type="presParOf" srcId="{D4BFD73A-955E-4B31-86F8-26ECC332ABBD}" destId="{056AECB8-C618-4A96-ACA0-62890FDEE996}" srcOrd="2" destOrd="0" presId="urn:microsoft.com/office/officeart/2018/2/layout/IconVerticalSolidList"/>
    <dgm:cxn modelId="{C562F614-4A0D-49D2-8A12-C53B5F9F4383}" type="presParOf" srcId="{D4BFD73A-955E-4B31-86F8-26ECC332ABBD}" destId="{996D8D9F-009E-4DDE-9C6A-1F66FE2C5D2E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2B0FFE-790C-0E41-A27B-710D91938BF8}">
      <dsp:nvSpPr>
        <dsp:cNvPr id="0" name=""/>
        <dsp:cNvSpPr/>
      </dsp:nvSpPr>
      <dsp:spPr>
        <a:xfrm>
          <a:off x="0" y="0"/>
          <a:ext cx="8412480" cy="95865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/>
            <a:t>1. What would be the best day of the week the day the passenger can choose to fly so that he/she can avoid delays in their journeys? </a:t>
          </a:r>
        </a:p>
      </dsp:txBody>
      <dsp:txXfrm>
        <a:off x="28078" y="28078"/>
        <a:ext cx="7297009" cy="902499"/>
      </dsp:txXfrm>
    </dsp:sp>
    <dsp:sp modelId="{C3787F98-1312-5B4F-BC6D-AF77D273B8B8}">
      <dsp:nvSpPr>
        <dsp:cNvPr id="0" name=""/>
        <dsp:cNvSpPr/>
      </dsp:nvSpPr>
      <dsp:spPr>
        <a:xfrm>
          <a:off x="704545" y="1132956"/>
          <a:ext cx="8412480" cy="958655"/>
        </a:xfrm>
        <a:prstGeom prst="roundRect">
          <a:avLst>
            <a:gd name="adj" fmla="val 10000"/>
          </a:avLst>
        </a:prstGeom>
        <a:solidFill>
          <a:schemeClr val="accent2">
            <a:hueOff val="-816517"/>
            <a:satOff val="-3771"/>
            <a:lumOff val="-78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/>
            <a:t>2. Predicting the top 20 busiest routes in USA and the number of flights travelled in a year</a:t>
          </a:r>
        </a:p>
      </dsp:txBody>
      <dsp:txXfrm>
        <a:off x="732623" y="1161034"/>
        <a:ext cx="7028652" cy="902499"/>
      </dsp:txXfrm>
    </dsp:sp>
    <dsp:sp modelId="{7E1470B5-F357-3D49-BEAA-D9CC9F050F62}">
      <dsp:nvSpPr>
        <dsp:cNvPr id="0" name=""/>
        <dsp:cNvSpPr/>
      </dsp:nvSpPr>
      <dsp:spPr>
        <a:xfrm>
          <a:off x="1398574" y="2265912"/>
          <a:ext cx="8412480" cy="958655"/>
        </a:xfrm>
        <a:prstGeom prst="roundRect">
          <a:avLst>
            <a:gd name="adj" fmla="val 10000"/>
          </a:avLst>
        </a:prstGeom>
        <a:solidFill>
          <a:schemeClr val="accent2">
            <a:hueOff val="-1633033"/>
            <a:satOff val="-7543"/>
            <a:lumOff val="-156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just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/>
            <a:t>3. </a:t>
          </a:r>
          <a:r>
            <a:rPr lang="en-US" sz="1900" kern="1200" dirty="0" smtClean="0"/>
            <a:t>Analysis of which month has highest number of cancellations, which helps the passengers in planning their Journey accordingly</a:t>
          </a:r>
          <a:endParaRPr lang="en-US" sz="1900" kern="1200" dirty="0"/>
        </a:p>
      </dsp:txBody>
      <dsp:txXfrm>
        <a:off x="1426652" y="2293990"/>
        <a:ext cx="7039168" cy="902499"/>
      </dsp:txXfrm>
    </dsp:sp>
    <dsp:sp modelId="{847C1151-8CDA-3A4A-A038-99A5732E42F0}">
      <dsp:nvSpPr>
        <dsp:cNvPr id="0" name=""/>
        <dsp:cNvSpPr/>
      </dsp:nvSpPr>
      <dsp:spPr>
        <a:xfrm>
          <a:off x="2103119" y="3398868"/>
          <a:ext cx="8412480" cy="958655"/>
        </a:xfrm>
        <a:prstGeom prst="roundRect">
          <a:avLst>
            <a:gd name="adj" fmla="val 10000"/>
          </a:avLst>
        </a:prstGeom>
        <a:solidFill>
          <a:schemeClr val="accent2">
            <a:hueOff val="-2449550"/>
            <a:satOff val="-11314"/>
            <a:lumOff val="-235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/>
            <a:t>4. Predicting the best Airline one can choose between the 2 Places based on the past data. This will help the passenger to get rid of delays and last-minute flight cancellations. </a:t>
          </a:r>
        </a:p>
      </dsp:txBody>
      <dsp:txXfrm>
        <a:off x="2131197" y="3426946"/>
        <a:ext cx="7028652" cy="902499"/>
      </dsp:txXfrm>
    </dsp:sp>
    <dsp:sp modelId="{88E40F5A-7D69-EC47-9B72-4BAB0A908F66}">
      <dsp:nvSpPr>
        <dsp:cNvPr id="0" name=""/>
        <dsp:cNvSpPr/>
      </dsp:nvSpPr>
      <dsp:spPr>
        <a:xfrm>
          <a:off x="7789354" y="734242"/>
          <a:ext cx="623125" cy="623125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900" kern="1200"/>
        </a:p>
      </dsp:txBody>
      <dsp:txXfrm>
        <a:off x="7929557" y="734242"/>
        <a:ext cx="342719" cy="468902"/>
      </dsp:txXfrm>
    </dsp:sp>
    <dsp:sp modelId="{28BCAA9E-E1B3-DF46-97A4-6B71EE1339E9}">
      <dsp:nvSpPr>
        <dsp:cNvPr id="0" name=""/>
        <dsp:cNvSpPr/>
      </dsp:nvSpPr>
      <dsp:spPr>
        <a:xfrm>
          <a:off x="8493899" y="1867199"/>
          <a:ext cx="623125" cy="623125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1672628"/>
            <a:satOff val="-4166"/>
            <a:lumOff val="-519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1672628"/>
              <a:satOff val="-4166"/>
              <a:lumOff val="-51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900" kern="1200"/>
        </a:p>
      </dsp:txBody>
      <dsp:txXfrm>
        <a:off x="8634102" y="1867199"/>
        <a:ext cx="342719" cy="468902"/>
      </dsp:txXfrm>
    </dsp:sp>
    <dsp:sp modelId="{91358B51-DE65-8546-A89A-2884ED28D44A}">
      <dsp:nvSpPr>
        <dsp:cNvPr id="0" name=""/>
        <dsp:cNvSpPr/>
      </dsp:nvSpPr>
      <dsp:spPr>
        <a:xfrm>
          <a:off x="9187928" y="3000155"/>
          <a:ext cx="623125" cy="623125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3345255"/>
            <a:satOff val="-8332"/>
            <a:lumOff val="-1038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3345255"/>
              <a:satOff val="-8332"/>
              <a:lumOff val="-103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900" kern="1200"/>
        </a:p>
      </dsp:txBody>
      <dsp:txXfrm>
        <a:off x="9328131" y="3000155"/>
        <a:ext cx="342719" cy="46890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DE3703-752A-4195-A1BE-09DE5AAA5F89}">
      <dsp:nvSpPr>
        <dsp:cNvPr id="0" name=""/>
        <dsp:cNvSpPr/>
      </dsp:nvSpPr>
      <dsp:spPr>
        <a:xfrm>
          <a:off x="212335" y="472457"/>
          <a:ext cx="1335915" cy="1335915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4DC0A61-F78C-4A0E-9136-BB14D5708543}">
      <dsp:nvSpPr>
        <dsp:cNvPr id="0" name=""/>
        <dsp:cNvSpPr/>
      </dsp:nvSpPr>
      <dsp:spPr>
        <a:xfrm>
          <a:off x="492877" y="752999"/>
          <a:ext cx="774830" cy="77483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BFB0CB-2411-49AF-9C3C-DAC9925C585A}">
      <dsp:nvSpPr>
        <dsp:cNvPr id="0" name=""/>
        <dsp:cNvSpPr/>
      </dsp:nvSpPr>
      <dsp:spPr>
        <a:xfrm>
          <a:off x="1834517" y="472457"/>
          <a:ext cx="3148942" cy="13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/>
            <a:t>Cluster-Computing framework </a:t>
          </a:r>
        </a:p>
      </dsp:txBody>
      <dsp:txXfrm>
        <a:off x="1834517" y="472457"/>
        <a:ext cx="3148942" cy="1335915"/>
      </dsp:txXfrm>
    </dsp:sp>
    <dsp:sp modelId="{458FB19D-F953-4AEF-B50F-CE7F1B143C19}">
      <dsp:nvSpPr>
        <dsp:cNvPr id="0" name=""/>
        <dsp:cNvSpPr/>
      </dsp:nvSpPr>
      <dsp:spPr>
        <a:xfrm>
          <a:off x="5532139" y="472457"/>
          <a:ext cx="1335915" cy="1335915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7F1C72A-ED86-4F43-93B4-62B90A7AD4DD}">
      <dsp:nvSpPr>
        <dsp:cNvPr id="0" name=""/>
        <dsp:cNvSpPr/>
      </dsp:nvSpPr>
      <dsp:spPr>
        <a:xfrm>
          <a:off x="5812681" y="752999"/>
          <a:ext cx="774830" cy="77483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C6B811-E399-42D0-A540-5B68314AC36E}">
      <dsp:nvSpPr>
        <dsp:cNvPr id="0" name=""/>
        <dsp:cNvSpPr/>
      </dsp:nvSpPr>
      <dsp:spPr>
        <a:xfrm>
          <a:off x="7154322" y="472457"/>
          <a:ext cx="3148942" cy="13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/>
            <a:t>Supports Multiple languages </a:t>
          </a:r>
        </a:p>
      </dsp:txBody>
      <dsp:txXfrm>
        <a:off x="7154322" y="472457"/>
        <a:ext cx="3148942" cy="1335915"/>
      </dsp:txXfrm>
    </dsp:sp>
    <dsp:sp modelId="{B529FB65-1FD5-4330-B58A-E153EA457569}">
      <dsp:nvSpPr>
        <dsp:cNvPr id="0" name=""/>
        <dsp:cNvSpPr/>
      </dsp:nvSpPr>
      <dsp:spPr>
        <a:xfrm>
          <a:off x="212335" y="2549151"/>
          <a:ext cx="1335915" cy="1335915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B650C67-0B24-4BA7-831F-DDF1E12579BB}">
      <dsp:nvSpPr>
        <dsp:cNvPr id="0" name=""/>
        <dsp:cNvSpPr/>
      </dsp:nvSpPr>
      <dsp:spPr>
        <a:xfrm>
          <a:off x="492877" y="2829693"/>
          <a:ext cx="774830" cy="77483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9107023-8235-4AE2-9F1E-56D5991790E6}">
      <dsp:nvSpPr>
        <dsp:cNvPr id="0" name=""/>
        <dsp:cNvSpPr/>
      </dsp:nvSpPr>
      <dsp:spPr>
        <a:xfrm>
          <a:off x="1834517" y="2549151"/>
          <a:ext cx="3148942" cy="13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/>
            <a:t>Advanced Analytics other than Map and Reduce</a:t>
          </a:r>
        </a:p>
      </dsp:txBody>
      <dsp:txXfrm>
        <a:off x="1834517" y="2549151"/>
        <a:ext cx="3148942" cy="1335915"/>
      </dsp:txXfrm>
    </dsp:sp>
    <dsp:sp modelId="{8141D05B-4443-4DB1-831E-BB85B04DA1DF}">
      <dsp:nvSpPr>
        <dsp:cNvPr id="0" name=""/>
        <dsp:cNvSpPr/>
      </dsp:nvSpPr>
      <dsp:spPr>
        <a:xfrm>
          <a:off x="5532139" y="2549151"/>
          <a:ext cx="1335915" cy="1335915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2A7D7C1-CCDB-4A3D-8BD8-0D8358A02989}">
      <dsp:nvSpPr>
        <dsp:cNvPr id="0" name=""/>
        <dsp:cNvSpPr/>
      </dsp:nvSpPr>
      <dsp:spPr>
        <a:xfrm>
          <a:off x="5812681" y="2829693"/>
          <a:ext cx="774830" cy="77483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5F1C0B9-9B7E-452E-A4D4-C680969DE0F0}">
      <dsp:nvSpPr>
        <dsp:cNvPr id="0" name=""/>
        <dsp:cNvSpPr/>
      </dsp:nvSpPr>
      <dsp:spPr>
        <a:xfrm>
          <a:off x="7154322" y="2549151"/>
          <a:ext cx="3148942" cy="13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/>
            <a:t>Speed 100 times faster in-memory and 10 times in disk</a:t>
          </a:r>
        </a:p>
      </dsp:txBody>
      <dsp:txXfrm>
        <a:off x="7154322" y="2549151"/>
        <a:ext cx="3148942" cy="133591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06CAC20-827F-4717-91D4-C0619451E444}">
      <dsp:nvSpPr>
        <dsp:cNvPr id="0" name=""/>
        <dsp:cNvSpPr/>
      </dsp:nvSpPr>
      <dsp:spPr>
        <a:xfrm>
          <a:off x="1134975" y="1307166"/>
          <a:ext cx="932434" cy="93243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D6A45CA-D2D7-4DE6-B56E-B5672E17AF70}">
      <dsp:nvSpPr>
        <dsp:cNvPr id="0" name=""/>
        <dsp:cNvSpPr/>
      </dsp:nvSpPr>
      <dsp:spPr>
        <a:xfrm>
          <a:off x="565154" y="2535279"/>
          <a:ext cx="2072076" cy="74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CA" sz="1100" kern="1200"/>
            <a:t>PySpark is an API written for using Python along with Spark framework</a:t>
          </a:r>
          <a:endParaRPr lang="en-US" sz="1100" kern="1200"/>
        </a:p>
      </dsp:txBody>
      <dsp:txXfrm>
        <a:off x="565154" y="2535279"/>
        <a:ext cx="2072076" cy="742500"/>
      </dsp:txXfrm>
    </dsp:sp>
    <dsp:sp modelId="{61F6300B-12EE-44BF-90EA-E9A840020888}">
      <dsp:nvSpPr>
        <dsp:cNvPr id="0" name=""/>
        <dsp:cNvSpPr/>
      </dsp:nvSpPr>
      <dsp:spPr>
        <a:xfrm>
          <a:off x="3569665" y="1307166"/>
          <a:ext cx="932434" cy="93243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34998A8-63B9-475B-AE59-C6498A4ACD1F}">
      <dsp:nvSpPr>
        <dsp:cNvPr id="0" name=""/>
        <dsp:cNvSpPr/>
      </dsp:nvSpPr>
      <dsp:spPr>
        <a:xfrm>
          <a:off x="2999844" y="2535279"/>
          <a:ext cx="2072076" cy="74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CA" sz="1100" kern="1200"/>
            <a:t>The PySpark framework is gaining high popularity in the data science field</a:t>
          </a:r>
          <a:endParaRPr lang="en-US" sz="1100" kern="1200"/>
        </a:p>
      </dsp:txBody>
      <dsp:txXfrm>
        <a:off x="2999844" y="2535279"/>
        <a:ext cx="2072076" cy="742500"/>
      </dsp:txXfrm>
    </dsp:sp>
    <dsp:sp modelId="{FCEE63AC-F396-4C12-B254-1A31F63EBC1A}">
      <dsp:nvSpPr>
        <dsp:cNvPr id="0" name=""/>
        <dsp:cNvSpPr/>
      </dsp:nvSpPr>
      <dsp:spPr>
        <a:xfrm>
          <a:off x="6004355" y="1307166"/>
          <a:ext cx="932434" cy="93243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12EC1B-4F37-4096-9ED0-775FE0450D6D}">
      <dsp:nvSpPr>
        <dsp:cNvPr id="0" name=""/>
        <dsp:cNvSpPr/>
      </dsp:nvSpPr>
      <dsp:spPr>
        <a:xfrm>
          <a:off x="5434534" y="2535279"/>
          <a:ext cx="2072076" cy="74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CA" sz="1100" kern="1200" dirty="0"/>
            <a:t>data scientists to translate the research code into production code</a:t>
          </a:r>
          <a:endParaRPr lang="en-US" sz="1100" kern="1200" dirty="0"/>
        </a:p>
      </dsp:txBody>
      <dsp:txXfrm>
        <a:off x="5434534" y="2535279"/>
        <a:ext cx="2072076" cy="742500"/>
      </dsp:txXfrm>
    </dsp:sp>
    <dsp:sp modelId="{F7702312-FCC5-4B9D-A87A-AADD1C1B8F00}">
      <dsp:nvSpPr>
        <dsp:cNvPr id="0" name=""/>
        <dsp:cNvSpPr/>
      </dsp:nvSpPr>
      <dsp:spPr>
        <a:xfrm>
          <a:off x="8439046" y="1307166"/>
          <a:ext cx="932434" cy="93243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A397A3-B303-4FBB-B7F1-6FBA02F2269D}">
      <dsp:nvSpPr>
        <dsp:cNvPr id="0" name=""/>
        <dsp:cNvSpPr/>
      </dsp:nvSpPr>
      <dsp:spPr>
        <a:xfrm>
          <a:off x="7869224" y="2535279"/>
          <a:ext cx="2072076" cy="74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CA" sz="1100" kern="1200" dirty="0"/>
            <a:t>Parallel execution on all the cores, </a:t>
          </a:r>
          <a:r>
            <a:rPr lang="en-CA" sz="1100" kern="1200" dirty="0" err="1"/>
            <a:t>PySpark</a:t>
          </a:r>
          <a:r>
            <a:rPr lang="en-CA" sz="1100" kern="1200" dirty="0"/>
            <a:t> is faster than Pandas , </a:t>
          </a:r>
          <a:r>
            <a:rPr lang="en-CA" sz="1100" kern="1200" dirty="0" err="1"/>
            <a:t>PySpark</a:t>
          </a:r>
          <a:r>
            <a:rPr lang="en-CA" sz="1100" kern="1200" dirty="0"/>
            <a:t>  cache data into memory before running queries.</a:t>
          </a:r>
          <a:endParaRPr lang="en-US" sz="1100" kern="1200" dirty="0"/>
        </a:p>
      </dsp:txBody>
      <dsp:txXfrm>
        <a:off x="7869224" y="2535279"/>
        <a:ext cx="2072076" cy="7425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12A243-B97F-4CBE-9BCC-F7E549CA848E}">
      <dsp:nvSpPr>
        <dsp:cNvPr id="0" name=""/>
        <dsp:cNvSpPr/>
      </dsp:nvSpPr>
      <dsp:spPr>
        <a:xfrm>
          <a:off x="0" y="745053"/>
          <a:ext cx="10506456" cy="1375483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05B68F8-5DE3-4938-A4A7-5E821355AD08}">
      <dsp:nvSpPr>
        <dsp:cNvPr id="0" name=""/>
        <dsp:cNvSpPr/>
      </dsp:nvSpPr>
      <dsp:spPr>
        <a:xfrm>
          <a:off x="416083" y="1054537"/>
          <a:ext cx="756516" cy="75651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2CACBEF-D5A2-47C1-A333-192D2602156A}">
      <dsp:nvSpPr>
        <dsp:cNvPr id="0" name=""/>
        <dsp:cNvSpPr/>
      </dsp:nvSpPr>
      <dsp:spPr>
        <a:xfrm>
          <a:off x="1588683" y="745053"/>
          <a:ext cx="8917772" cy="13754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5572" tIns="145572" rIns="145572" bIns="145572" numCol="1" spcCol="1270" anchor="ctr" anchorCtr="0">
          <a:noAutofit/>
        </a:bodyPr>
        <a:lstStyle/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/>
            <a:t>SQL Context ,running SQL functions, SQL Queries and returns all the outputs/ results as a data frame. </a:t>
          </a:r>
        </a:p>
      </dsp:txBody>
      <dsp:txXfrm>
        <a:off x="1588683" y="745053"/>
        <a:ext cx="8917772" cy="1375483"/>
      </dsp:txXfrm>
    </dsp:sp>
    <dsp:sp modelId="{888A71FB-EDFA-47F2-A50D-B64845870D47}">
      <dsp:nvSpPr>
        <dsp:cNvPr id="0" name=""/>
        <dsp:cNvSpPr/>
      </dsp:nvSpPr>
      <dsp:spPr>
        <a:xfrm>
          <a:off x="0" y="2464408"/>
          <a:ext cx="10506456" cy="1375483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3B40E0C-9126-46B5-BD1A-B863BBBCA2E5}">
      <dsp:nvSpPr>
        <dsp:cNvPr id="0" name=""/>
        <dsp:cNvSpPr/>
      </dsp:nvSpPr>
      <dsp:spPr>
        <a:xfrm>
          <a:off x="416083" y="2773892"/>
          <a:ext cx="756516" cy="75651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6D8D9F-009E-4DDE-9C6A-1F66FE2C5D2E}">
      <dsp:nvSpPr>
        <dsp:cNvPr id="0" name=""/>
        <dsp:cNvSpPr/>
      </dsp:nvSpPr>
      <dsp:spPr>
        <a:xfrm>
          <a:off x="1588683" y="2464408"/>
          <a:ext cx="8917772" cy="13754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5572" tIns="145572" rIns="145572" bIns="145572" numCol="1" spcCol="1270" anchor="ctr" anchorCtr="0">
          <a:noAutofit/>
        </a:bodyPr>
        <a:lstStyle/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/>
            <a:t>Spark SQL is a spark module for structured data processing and also acts as a distributed SQL query engine.</a:t>
          </a:r>
        </a:p>
      </dsp:txBody>
      <dsp:txXfrm>
        <a:off x="1588683" y="2464408"/>
        <a:ext cx="8917772" cy="137548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 xmlns="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 xmlns="">
        <a:lvl1pPr>
          <a:lnSpc>
            <a:spcPct val="100000"/>
          </a:lnSpc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 xmlns="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97318B-4985-0744-BD6E-3ECC425A56AF}" type="datetimeFigureOut">
              <a:rPr lang="en-US" smtClean="0"/>
              <a:t>4/17/2020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75F28-FBC6-454D-9DE3-B6213FD872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3737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dwede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575F28-FBC6-454D-9DE3-B6213FD872D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5095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4/17/2020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570260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4/17/2020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8846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4/17/2020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7392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xmlns="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xmlns="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4/17/2020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7599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xmlns="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4/17/2020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1217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xmlns="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xmlns="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4/17/2020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0780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xmlns="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xmlns="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4/17/2020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5252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xmlns="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4/17/2020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4124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4/17/2020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0396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xmlns="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4/17/2020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2663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xmlns="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4/17/2020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87713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4/17/2020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4734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4" r:id="rId1"/>
    <p:sldLayoutId id="2147483765" r:id="rId2"/>
    <p:sldLayoutId id="2147483766" r:id="rId3"/>
    <p:sldLayoutId id="2147483767" r:id="rId4"/>
    <p:sldLayoutId id="2147483768" r:id="rId5"/>
    <p:sldLayoutId id="2147483774" r:id="rId6"/>
    <p:sldLayoutId id="2147483769" r:id="rId7"/>
    <p:sldLayoutId id="2147483770" r:id="rId8"/>
    <p:sldLayoutId id="2147483771" r:id="rId9"/>
    <p:sldLayoutId id="2147483773" r:id="rId10"/>
    <p:sldLayoutId id="214748377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2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diagramLayout" Target="../diagrams/layout3.xml"/><Relationship Id="rId7" Type="http://schemas.openxmlformats.org/officeDocument/2006/relationships/image" Target="../media/image2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image" Target="../media/image2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2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xmlns="" id="{A061BA2E-A388-41C5-B73A-B0FEB6B1029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AE203510-47C0-4FD3-8507-697E71117C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768" r="10787"/>
          <a:stretch/>
        </p:blipFill>
        <p:spPr>
          <a:xfrm>
            <a:off x="-1" y="10"/>
            <a:ext cx="6096001" cy="685799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xmlns="" id="{76E192A2-3ED3-4081-8A86-A22B5114178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6200000">
            <a:off x="4152902" y="-1181101"/>
            <a:ext cx="3886200" cy="12192001"/>
          </a:xfrm>
          <a:prstGeom prst="rect">
            <a:avLst/>
          </a:prstGeom>
          <a:gradFill>
            <a:gsLst>
              <a:gs pos="41000">
                <a:schemeClr val="tx1">
                  <a:alpha val="46000"/>
                </a:schemeClr>
              </a:gs>
              <a:gs pos="21000">
                <a:schemeClr val="tx1">
                  <a:alpha val="3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9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0CAE814D-1EE8-D344-91D0-B6FEDD3041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4553" y="3091928"/>
            <a:ext cx="9078562" cy="2387600"/>
          </a:xfrm>
        </p:spPr>
        <p:txBody>
          <a:bodyPr>
            <a:normAutofit/>
          </a:bodyPr>
          <a:lstStyle/>
          <a:p>
            <a:r>
              <a:rPr lang="en-CA" sz="4500" b="1" i="1" dirty="0">
                <a:solidFill>
                  <a:schemeClr val="bg1"/>
                </a:solidFill>
              </a:rPr>
              <a:t>CHALLENGES AND BUSINESS RECOMMENDATIONS IN AVIATION INDUSTRY </a:t>
            </a:r>
            <a:endParaRPr lang="en-US" sz="4500" dirty="0">
              <a:solidFill>
                <a:schemeClr val="bg1"/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xmlns="" id="{79F40191-0F44-4FD1-82CC-ACB507C14BE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-1" y="5575039"/>
            <a:ext cx="9784080" cy="6858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F66EBC06-05D8-A940-A329-8841622249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4552" y="5624945"/>
            <a:ext cx="9079992" cy="592975"/>
          </a:xfrm>
        </p:spPr>
        <p:txBody>
          <a:bodyPr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100">
                <a:solidFill>
                  <a:schemeClr val="bg1"/>
                </a:solidFill>
              </a:rPr>
              <a:t>Praveen Kumar Marichamy</a:t>
            </a:r>
          </a:p>
          <a:p>
            <a:pPr>
              <a:lnSpc>
                <a:spcPct val="100000"/>
              </a:lnSpc>
            </a:pPr>
            <a:r>
              <a:rPr lang="en-US" sz="1100">
                <a:solidFill>
                  <a:schemeClr val="bg1"/>
                </a:solidFill>
              </a:rPr>
              <a:t>SaiKarthik Kandikonda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xmlns="" id="{AB5243FB-6312-444B-85D2-AAE40671BF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9438" y="877252"/>
            <a:ext cx="4366323" cy="13490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054E30A1-C75D-AA46-9F23-9457DB41C7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625" y="228069"/>
            <a:ext cx="6070600" cy="2647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4460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F3CEBA9-5A28-4A41-922B-2DE5BA7417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061636"/>
          </a:xfrm>
        </p:spPr>
        <p:txBody>
          <a:bodyPr/>
          <a:lstStyle/>
          <a:p>
            <a:r>
              <a:rPr lang="en-US"/>
              <a:t>Jupyter Notebook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9432492-3C21-C840-9BDC-E07CC87C65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Easy to use and Interactive data science environment</a:t>
            </a:r>
          </a:p>
          <a:p>
            <a:r>
              <a:rPr lang="en-US"/>
              <a:t>Most of the libraries works faster </a:t>
            </a:r>
          </a:p>
          <a:p>
            <a:r>
              <a:rPr lang="en-US"/>
              <a:t>Run in Chunks 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73D6AFCF-BC96-6449-A4EA-817B7AA4EA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4367" y="548640"/>
            <a:ext cx="3436048" cy="10616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D00F0B04-89CC-D24B-B97E-6B16516EC5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9273" y="3913822"/>
            <a:ext cx="2770187" cy="2258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389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xmlns="" id="{53B021B3-DE93-4AB7-8A18-CF5F1CED88B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55D672C1-B0DF-5841-826E-FD6317897F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56032"/>
            <a:ext cx="10506456" cy="1014984"/>
          </a:xfrm>
        </p:spPr>
        <p:txBody>
          <a:bodyPr anchor="b">
            <a:normAutofit/>
          </a:bodyPr>
          <a:lstStyle/>
          <a:p>
            <a:r>
              <a:rPr lang="en-US" dirty="0"/>
              <a:t>Why Spark 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52D502E5-F6B4-4D58-B4AE-FC466FF15EE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865953" y="1634502"/>
            <a:ext cx="10451592" cy="9144"/>
          </a:xfrm>
          <a:prstGeom prst="rect">
            <a:avLst/>
          </a:prstGeom>
          <a:solidFill>
            <a:schemeClr val="tx1">
              <a:lumMod val="65000"/>
              <a:lumOff val="35000"/>
              <a:alpha val="30000"/>
            </a:schemeClr>
          </a:solidFill>
          <a:ln w="9525">
            <a:solidFill>
              <a:schemeClr val="tx1">
                <a:lumMod val="65000"/>
                <a:lumOff val="35000"/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9DECDBF4-02B6-4BB4-B65B-B8107AD6A9E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V="1">
            <a:off x="841248" y="1538176"/>
            <a:ext cx="1873457" cy="1098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xmlns="" id="{5D0218AA-B4FA-4593-8E4E-97398CAA6FC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37788662"/>
              </p:ext>
            </p:extLst>
          </p:nvPr>
        </p:nvGraphicFramePr>
        <p:xfrm>
          <a:off x="838200" y="1926266"/>
          <a:ext cx="10515600" cy="43575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7D1B541D-42CA-8149-9977-EEC888482F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15780" y="350690"/>
            <a:ext cx="3436048" cy="1061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8099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xmlns="" id="{AFF8D2E5-2C4E-47B1-930B-6C82B7C3133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7B4BFCE2-BC49-C94A-9F04-9AF2DCE227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51312"/>
            <a:ext cx="10506456" cy="1010264"/>
          </a:xfrm>
        </p:spPr>
        <p:txBody>
          <a:bodyPr anchor="ctr">
            <a:normAutofit/>
          </a:bodyPr>
          <a:lstStyle/>
          <a:p>
            <a:r>
              <a:rPr lang="en-US" dirty="0" err="1"/>
              <a:t>PySpark</a:t>
            </a:r>
            <a:r>
              <a:rPr lang="en-US" dirty="0"/>
              <a:t>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801E4ADA-0EA9-4930-846E-3C11E8BED6D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417618"/>
            <a:ext cx="128016" cy="6314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FB92FFCE-0C90-454E-AA25-D4EE9A6C39C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841248" y="1380864"/>
            <a:ext cx="1050645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xmlns="" id="{ED804196-B354-4BBD-AA9F-E5E05AD5B1D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90491402"/>
              </p:ext>
            </p:extLst>
          </p:nvPr>
        </p:nvGraphicFramePr>
        <p:xfrm>
          <a:off x="838200" y="1650222"/>
          <a:ext cx="10506456" cy="45849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5B95F43C-5DDC-FB4E-AF5C-A71E2D8B38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15854" y="259584"/>
            <a:ext cx="3436048" cy="106163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24436CC2-CA17-7744-9404-07A7BDA66AD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29636" y="5327125"/>
            <a:ext cx="7114414" cy="1271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8564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25228DA-BFB6-4849-B64A-E6886EE18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/>
            </a:r>
            <a:br>
              <a:rPr lang="en-US" dirty="0"/>
            </a:br>
            <a:r>
              <a:rPr lang="en-US" dirty="0" err="1"/>
              <a:t>Pyspark</a:t>
            </a:r>
            <a:r>
              <a:rPr lang="en-US" dirty="0"/>
              <a:t> Cont..</a:t>
            </a:r>
            <a:r>
              <a:rPr lang="en-CA" dirty="0"/>
              <a:t/>
            </a:r>
            <a:br>
              <a:rPr lang="en-CA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2B5260A-D9E6-EA4D-8874-880A7A145E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Distributed computing engine </a:t>
            </a:r>
          </a:p>
          <a:p>
            <a:r>
              <a:rPr lang="en-US" dirty="0"/>
              <a:t>Stream processing </a:t>
            </a:r>
          </a:p>
          <a:p>
            <a:r>
              <a:rPr lang="en-US" dirty="0"/>
              <a:t>Default language Scala </a:t>
            </a:r>
          </a:p>
          <a:p>
            <a:r>
              <a:rPr lang="en-US" dirty="0" err="1"/>
              <a:t>Pyspark</a:t>
            </a:r>
            <a:r>
              <a:rPr lang="en-US" dirty="0"/>
              <a:t> is a great language for performing exploratory data analysis and building machine learning pipelines too.</a:t>
            </a:r>
            <a:endParaRPr lang="en-CA" dirty="0"/>
          </a:p>
          <a:p>
            <a:r>
              <a:rPr lang="en-US" dirty="0"/>
              <a:t>Easy to integrate and work with RDD’s in python programming language</a:t>
            </a:r>
            <a:r>
              <a:rPr lang="en-CA" dirty="0"/>
              <a:t> 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417EB103-4223-D04D-9716-7F3E58E97E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5376" y="510666"/>
            <a:ext cx="3436048" cy="1061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1671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xmlns="" id="{AFF8D2E5-2C4E-47B1-930B-6C82B7C3133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2F899A24-E25C-354E-9208-0B6ECB6111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51312"/>
            <a:ext cx="10506456" cy="1010264"/>
          </a:xfrm>
        </p:spPr>
        <p:txBody>
          <a:bodyPr anchor="ctr">
            <a:normAutofit/>
          </a:bodyPr>
          <a:lstStyle/>
          <a:p>
            <a:r>
              <a:rPr lang="en-US" dirty="0" err="1"/>
              <a:t>PySpark</a:t>
            </a:r>
            <a:r>
              <a:rPr lang="en-US" dirty="0"/>
              <a:t> SQL Context: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801E4ADA-0EA9-4930-846E-3C11E8BED6D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417618"/>
            <a:ext cx="128016" cy="6314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FB92FFCE-0C90-454E-AA25-D4EE9A6C39C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841248" y="1380864"/>
            <a:ext cx="1050645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21" name="Content Placeholder 2">
            <a:extLst>
              <a:ext uri="{FF2B5EF4-FFF2-40B4-BE49-F238E27FC236}">
                <a16:creationId xmlns:a16="http://schemas.microsoft.com/office/drawing/2014/main" xmlns="" id="{6E3AF2CE-008F-47DB-8E41-97034C030F8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85199343"/>
              </p:ext>
            </p:extLst>
          </p:nvPr>
        </p:nvGraphicFramePr>
        <p:xfrm>
          <a:off x="838200" y="1650222"/>
          <a:ext cx="10506456" cy="45849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9C94C6C1-2B6D-774F-B701-884AE8D9808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94544" y="251312"/>
            <a:ext cx="3436048" cy="1061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3481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ABF06B0-38C2-D546-B5DD-B5CBD50B74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MongoDB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6A78F5B-BAD9-C446-A325-639A6C0FCC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Document oriented database –Schema Less , Easy to scale </a:t>
            </a:r>
          </a:p>
          <a:p>
            <a:r>
              <a:rPr lang="en-CA" dirty="0"/>
              <a:t>MongoDB is great for transactional stores where performance is a concern (</a:t>
            </a:r>
            <a:r>
              <a:rPr lang="en-CA" dirty="0" err="1"/>
              <a:t>Our’s</a:t>
            </a:r>
            <a:r>
              <a:rPr lang="en-CA" dirty="0"/>
              <a:t> Airline is similar)</a:t>
            </a:r>
          </a:p>
          <a:p>
            <a:r>
              <a:rPr lang="en-CA" dirty="0"/>
              <a:t>Converted the Pandas DF to JSON DF to load the data into Mongo DB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AA22BA5D-D9E9-3944-98EB-DE2FED85DB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0976" y="510666"/>
            <a:ext cx="3713162" cy="10616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D1770C25-74EE-AB47-ACA5-72568A014E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6831" y="90678"/>
            <a:ext cx="910970" cy="1810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1096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83B7E72-9524-574B-B11F-A78D784355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758" y="1057274"/>
            <a:ext cx="10167938" cy="670941"/>
          </a:xfrm>
        </p:spPr>
        <p:txBody>
          <a:bodyPr>
            <a:normAutofit fontScale="90000"/>
          </a:bodyPr>
          <a:lstStyle/>
          <a:p>
            <a:r>
              <a:rPr lang="en-US" i="1" dirty="0"/>
              <a:t>Spark, </a:t>
            </a:r>
            <a:r>
              <a:rPr lang="en-US" i="1" dirty="0" err="1"/>
              <a:t>Pyspark</a:t>
            </a:r>
            <a:r>
              <a:rPr lang="en-US" i="1" dirty="0"/>
              <a:t> Connector</a:t>
            </a:r>
            <a:br>
              <a:rPr lang="en-US" i="1" dirty="0"/>
            </a:br>
            <a:r>
              <a:rPr lang="en-US" i="1" dirty="0"/>
              <a:t>and </a:t>
            </a:r>
            <a:r>
              <a:rPr lang="en-US" i="1" dirty="0" err="1"/>
              <a:t>SQLContext</a:t>
            </a:r>
            <a:r>
              <a:rPr lang="en-US" i="1" dirty="0"/>
              <a:t> in </a:t>
            </a:r>
            <a:r>
              <a:rPr lang="en-US" i="1" dirty="0" err="1"/>
              <a:t>Ipython</a:t>
            </a:r>
            <a:r>
              <a:rPr lang="en-US" i="1" dirty="0"/>
              <a:t> </a:t>
            </a:r>
            <a:br>
              <a:rPr lang="en-US" i="1" dirty="0"/>
            </a:br>
            <a:r>
              <a:rPr lang="en-US" dirty="0"/>
              <a:t>Notebook</a:t>
            </a:r>
            <a:r>
              <a:rPr lang="en-US" i="1" dirty="0"/>
              <a:t>:</a:t>
            </a:r>
            <a:r>
              <a:rPr lang="en-CA" dirty="0"/>
              <a:t/>
            </a:r>
            <a:br>
              <a:rPr lang="en-CA" dirty="0"/>
            </a:br>
            <a:endParaRPr lang="en-US" dirty="0"/>
          </a:p>
        </p:txBody>
      </p:sp>
      <p:pic>
        <p:nvPicPr>
          <p:cNvPr id="4" name="Content Placeholder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xmlns="" id="{95C3B01D-E087-1346-A578-38C242C1742B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2031" y="2355850"/>
            <a:ext cx="10167937" cy="31956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CE0F841B-2D9A-2343-9B67-DC8BDCA372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9738" y="449579"/>
            <a:ext cx="3436048" cy="1061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5098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BE55DDD-1E78-FE49-98C7-026E0D75CF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942974"/>
            <a:ext cx="10168128" cy="785241"/>
          </a:xfrm>
        </p:spPr>
        <p:txBody>
          <a:bodyPr>
            <a:normAutofit fontScale="90000"/>
          </a:bodyPr>
          <a:lstStyle/>
          <a:p>
            <a:r>
              <a:rPr lang="en-US" dirty="0"/>
              <a:t>Business Recommendations</a:t>
            </a:r>
            <a:br>
              <a:rPr lang="en-US" dirty="0"/>
            </a:br>
            <a:r>
              <a:rPr lang="en-US" dirty="0"/>
              <a:t>and Inferences from the </a:t>
            </a:r>
            <a:br>
              <a:rPr lang="en-US" dirty="0"/>
            </a:br>
            <a:r>
              <a:rPr lang="en-US" dirty="0"/>
              <a:t>Dataset</a:t>
            </a:r>
            <a:r>
              <a:rPr lang="en-CA" dirty="0"/>
              <a:t/>
            </a:r>
            <a:br>
              <a:rPr lang="en-CA" dirty="0"/>
            </a:b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xmlns="" id="{992BF60C-D002-4041-A60A-EEFE112FD6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0088" y="2478087"/>
            <a:ext cx="10583608" cy="39884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E4223B2C-E3F8-6A43-83C8-BB56A17429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0384" y="391477"/>
            <a:ext cx="3436048" cy="1061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0568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48F1050-2E0E-844E-832B-481E57B4B1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1128712"/>
            <a:ext cx="10168127" cy="599503"/>
          </a:xfrm>
        </p:spPr>
        <p:txBody>
          <a:bodyPr>
            <a:normAutofit fontScale="90000"/>
          </a:bodyPr>
          <a:lstStyle/>
          <a:p>
            <a:r>
              <a:rPr lang="en-US"/>
              <a:t>MongoDB Connector in </a:t>
            </a:r>
            <a:br>
              <a:rPr lang="en-US"/>
            </a:br>
            <a:r>
              <a:rPr lang="en-US"/>
              <a:t>Ipython Notebook:</a:t>
            </a:r>
            <a:r>
              <a:rPr lang="en-CA"/>
              <a:t/>
            </a:r>
            <a:br>
              <a:rPr lang="en-CA"/>
            </a:b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xmlns="" id="{0560E49A-A6DA-0842-9A0A-22FBFB2F57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0027" y="2346261"/>
            <a:ext cx="8199662" cy="38259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BC634630-DDE8-0D42-BC74-EA290B53C5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5376" y="510666"/>
            <a:ext cx="3436048" cy="10616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D7532997-EB72-7445-ACDA-EEBBDD80EE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0855" y="2829497"/>
            <a:ext cx="2270569" cy="599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6881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C6AAB52-5460-F84D-A8D7-D7A3CB0DE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 Tables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xmlns="" id="{C174717A-B8F7-304A-AEC4-CE3E06C323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9793" y="2641599"/>
            <a:ext cx="9448800" cy="9302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CD5A57A8-8B06-C445-A95D-23735A6C7E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4446" y="666580"/>
            <a:ext cx="3436048" cy="1061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704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E4B44F6-4C5B-1445-A820-AF9493EEE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8B1363B-F4D9-0349-A010-89A8628F83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Airline Industry (Ever Booming business)</a:t>
            </a:r>
          </a:p>
          <a:p>
            <a:pPr lvl="1"/>
            <a:r>
              <a:rPr lang="en-US" dirty="0"/>
              <a:t>Trained and Worked in similar domain</a:t>
            </a:r>
          </a:p>
          <a:p>
            <a:pPr lvl="1"/>
            <a:r>
              <a:rPr lang="en-US" dirty="0"/>
              <a:t>Corona Effect </a:t>
            </a:r>
          </a:p>
          <a:p>
            <a:pPr lvl="1"/>
            <a:r>
              <a:rPr lang="en-US" dirty="0"/>
              <a:t>Merger of companies </a:t>
            </a:r>
          </a:p>
          <a:p>
            <a:pPr lvl="1"/>
            <a:r>
              <a:rPr lang="en-US" dirty="0"/>
              <a:t>Flight Price changes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0FEBC4FF-51C8-8F40-963B-8C48016AB9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7648" y="510666"/>
            <a:ext cx="3436048" cy="10616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9CB400D1-8FEE-CF42-8A2A-F8220976B2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0238" y="3485135"/>
            <a:ext cx="5366194" cy="328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1732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xmlns="" id="{2C9A9DA9-7DC8-488B-A882-123947B0F3D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xmlns="" id="{57F6BDD4-E066-4008-8011-6CC31AEB455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09575" y="633619"/>
            <a:ext cx="4279383" cy="5495925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8AB7E0DB-3540-BE4A-9435-1DA1B42F5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7" y="978619"/>
            <a:ext cx="3410712" cy="1106424"/>
          </a:xfrm>
        </p:spPr>
        <p:txBody>
          <a:bodyPr>
            <a:normAutofit/>
          </a:bodyPr>
          <a:lstStyle/>
          <a:p>
            <a:endParaRPr lang="en-US" sz="28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2711A8FB-68FC-45FC-B01E-38F809E2D43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345567" y="1171300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2A865FE3-5FC9-4049-87CF-30019C46C0F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877459" y="2093976"/>
            <a:ext cx="3328416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89C2314-0FBF-FD42-A9D1-E162F656E2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2252870"/>
            <a:ext cx="3412219" cy="3560251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7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85E9A202-6CE4-8544-BEC5-62C8B50EC4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0640" y="899039"/>
            <a:ext cx="6656832" cy="495933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F1F78F93-31A2-C249-89EF-E4103DA76E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242" y="1001013"/>
            <a:ext cx="3436048" cy="1061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598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1D63F81-CF8C-8D43-9DAA-B1952B93A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1163002"/>
            <a:ext cx="10168128" cy="1179576"/>
          </a:xfrm>
        </p:spPr>
        <p:txBody>
          <a:bodyPr>
            <a:normAutofit fontScale="90000"/>
          </a:bodyPr>
          <a:lstStyle/>
          <a:p>
            <a:r>
              <a:rPr lang="en-IN" dirty="0"/>
              <a:t>What would be the best day of the week the day the passenger can choose to fly so that he/she can avoid delays in their journeys?</a:t>
            </a:r>
            <a:r>
              <a:rPr lang="en-CA" dirty="0"/>
              <a:t/>
            </a:r>
            <a:br>
              <a:rPr lang="en-CA" dirty="0"/>
            </a:b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xmlns="" id="{D9AE1F08-945B-C241-ACCC-51E26D328232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15568" y="2737423"/>
            <a:ext cx="7533481" cy="177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E2BAF805-1772-DC41-8750-5BE03FC9F9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4721" y="5164180"/>
            <a:ext cx="3436048" cy="1061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017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805C746-7234-304B-B14F-C9B4C91C4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Conti..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xmlns="" id="{98D0AF6D-7180-F64A-A436-88A6630E5E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71625" y="2478088"/>
            <a:ext cx="8039032" cy="36941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C2B22524-6112-E646-A902-0128D16F28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4608" y="548640"/>
            <a:ext cx="3436048" cy="1061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57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12F69D6-0093-0A41-9F41-BB89C45E96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Visualizations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xmlns="" id="{F8003D25-ADBF-004A-AAE2-5D688B9FBEF2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43012" y="2699544"/>
            <a:ext cx="8486775" cy="3251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2C92A2F6-AC99-3C40-A3BA-FC04E75B9B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8821" y="548640"/>
            <a:ext cx="3436048" cy="1061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168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8D06CE56-3881-4ADA-8CEF-D18B02C242A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79F3C543-62EC-4433-9C93-A2CD8764E9B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xmlns="" id="{68AF5748-FED8-45BA-8631-26D1D10F324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0707FD43-9E81-1A4A-9CF2-FB2DB7326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dirty="0"/>
              <a:t>Analyzing the busiest routes in USA</a:t>
            </a:r>
            <a:br>
              <a:rPr lang="en-US" sz="4400" dirty="0"/>
            </a:br>
            <a:endParaRPr lang="en-US" sz="44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AF2F604E-43BE-4DC3-B983-E071523364F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08C9B587-E65E-4B52-B37C-ABEBB6E8792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xmlns="" id="{C9661B2D-0376-9C4D-B39C-47E8E12B2DA2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64608" y="1650340"/>
            <a:ext cx="6846363" cy="340606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14C658D9-9269-AD4F-8D15-0D6DD8CAEB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652" y="5157926"/>
            <a:ext cx="3436048" cy="1061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542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AB1195A-0E57-A746-B280-09B987848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/>
              <a:t>Analysing the best Airline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xmlns="" id="{665BC874-BD97-A642-9A8E-DD56B5EAC7B4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50097" y="2619042"/>
            <a:ext cx="8086725" cy="29265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216ABB81-1338-6948-A85C-38CD477D00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4708" y="666580"/>
            <a:ext cx="3436048" cy="1061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715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1F1BE22-84A8-0D44-A722-BEE8795FEA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Cont</a:t>
            </a:r>
            <a:r>
              <a:rPr lang="en-US" dirty="0"/>
              <a:t>…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xmlns="" id="{B32ECEAB-7737-1A4D-BFB4-1335BC263A48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14538" y="2839244"/>
            <a:ext cx="7271543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314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B1F7A9C-BD0C-8342-A5B5-E85C2253C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Visualizations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xmlns="" id="{A7A818A6-68B9-414E-8744-E13267DE84B3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85988" y="2686844"/>
            <a:ext cx="7112793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1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1C0B340-4061-B64F-B005-8A33CBC596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b="1" i="1" dirty="0"/>
              <a:t>Highest number of cancellations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xmlns="" id="{C08D38D3-5280-134B-A689-C9B861A88501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43013" y="2813844"/>
            <a:ext cx="7700962" cy="302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290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CE1D19C-F3E8-5A4C-AA6B-734A9D9FEF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Cont</a:t>
            </a:r>
            <a:r>
              <a:rPr lang="en-US" dirty="0"/>
              <a:t>…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xmlns="" id="{4D388FAF-CC8A-C348-9EA1-74D2B58A3240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50231" y="2997200"/>
            <a:ext cx="6179344" cy="77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565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D1A72B7-ECF3-0645-8509-E06C712E1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DataSet</a:t>
            </a:r>
            <a:r>
              <a:rPr lang="en-US" dirty="0"/>
              <a:t> Details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xmlns="" id="{8CE1379C-B2DD-9545-941B-445408E79D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7893" y="2399507"/>
            <a:ext cx="4458495" cy="129031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F2516C8B-E8AE-A348-8F78-AD9A72230214}"/>
              </a:ext>
            </a:extLst>
          </p:cNvPr>
          <p:cNvSpPr/>
          <p:nvPr/>
        </p:nvSpPr>
        <p:spPr>
          <a:xfrm>
            <a:off x="1476376" y="4037947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CA" dirty="0">
                <a:solidFill>
                  <a:srgbClr val="000000"/>
                </a:solidFill>
                <a:latin typeface="arial" panose="020B0604020202020204" pitchFamily="34" charset="0"/>
              </a:rPr>
              <a:t>1.6 gigabytes of space compressed and 12 gigabytes when uncompressed. 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2513C542-5AED-9040-9A35-CF6F1E8F8C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8896" y="607610"/>
            <a:ext cx="3436048" cy="106163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A1CFC3F7-0C00-6E47-BEF9-8D1FB5D3AED2}"/>
              </a:ext>
            </a:extLst>
          </p:cNvPr>
          <p:cNvSpPr/>
          <p:nvPr/>
        </p:nvSpPr>
        <p:spPr>
          <a:xfrm>
            <a:off x="1476376" y="5353221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Semi- structured </a:t>
            </a:r>
          </a:p>
          <a:p>
            <a:r>
              <a:rPr lang="en-US" dirty="0"/>
              <a:t>Collection of domestic flights in US April 2010-15</a:t>
            </a:r>
          </a:p>
        </p:txBody>
      </p:sp>
    </p:spTree>
    <p:extLst>
      <p:ext uri="{BB962C8B-B14F-4D97-AF65-F5344CB8AC3E}">
        <p14:creationId xmlns:p14="http://schemas.microsoft.com/office/powerpoint/2010/main" val="28681056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31D8CFA-9A9F-354D-9220-ACD31207D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Cont..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xmlns="" id="{E08F4B41-DCCB-8F44-A6B2-47CFCE777263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71700" y="2757488"/>
            <a:ext cx="6199981" cy="2869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571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9D0AED1-AAAE-9245-BEAD-5EFEFDCCEC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Visualizations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xmlns="" id="{99528D70-64D3-EB4F-8A78-3FC9027A392D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1688" y="2813844"/>
            <a:ext cx="7017543" cy="302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791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xmlns="" id="{79477870-C64A-4E35-8F2F-05B7114F3C7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3102DF6E-E128-0444-AD29-905ECB7417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1078992"/>
            <a:ext cx="6268770" cy="153619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200" dirty="0"/>
              <a:t>Attributes and Data Types 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xmlns="" id="{8AEA628B-C8FF-4D0B-B111-F101F580B15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5400000">
            <a:off x="853202" y="363389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xmlns="" id="{42663BD0-064C-40FC-A331-F49FCA9536A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618506" y="2935541"/>
            <a:ext cx="621792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xmlns="" id="{B718586C-D7E9-F349-A8AF-38F61A2728BA}"/>
              </a:ext>
            </a:extLst>
          </p:cNvPr>
          <p:cNvPicPr>
            <a:picLocks/>
          </p:cNvPicPr>
          <p:nvPr/>
        </p:nvPicPr>
        <p:blipFill rotWithShape="1">
          <a:blip r:embed="rId2"/>
          <a:srcRect t="5994" r="1" b="1"/>
          <a:stretch/>
        </p:blipFill>
        <p:spPr>
          <a:xfrm>
            <a:off x="7684006" y="10"/>
            <a:ext cx="4507993" cy="6857990"/>
          </a:xfrm>
          <a:prstGeom prst="rect">
            <a:avLst/>
          </a:prstGeom>
        </p:spPr>
      </p:pic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xmlns="" id="{5CC5142F-BA77-2543-996E-863921864C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41176" y="3274186"/>
            <a:ext cx="2972579" cy="70459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C0BCC873-08F8-CB4B-8EBB-351F8568B5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9778" y="4361792"/>
            <a:ext cx="6108700" cy="2181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1565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8D06CE56-3881-4ADA-8CEF-D18B02C242A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79F3C543-62EC-4433-9C93-A2CD8764E9B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xmlns="" id="{68AF5748-FED8-45BA-8631-26D1D10F324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87781C9C-06AB-D94A-9231-E4A4945EF9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Useful Variables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AF2F604E-43BE-4DC3-B983-E071523364F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08C9B587-E65E-4B52-B37C-ABEBB6E8792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xmlns="" id="{F91420FA-C101-D64E-BC41-A30A9E78CB00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64608" y="1553672"/>
            <a:ext cx="6846363" cy="3599402"/>
          </a:xfrm>
          <a:prstGeom prst="rect">
            <a:avLst/>
          </a:prstGeom>
        </p:spPr>
      </p:pic>
      <p:pic>
        <p:nvPicPr>
          <p:cNvPr id="10" name="Content Placeholder 15">
            <a:extLst>
              <a:ext uri="{FF2B5EF4-FFF2-40B4-BE49-F238E27FC236}">
                <a16:creationId xmlns:a16="http://schemas.microsoft.com/office/drawing/2014/main" xmlns="" id="{61F7EF37-1EB2-1841-A7F7-A37C689AC7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073" y="5153074"/>
            <a:ext cx="2972579" cy="70459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BD1011B5-7F83-0845-ADAC-BA49958B2C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0696" y="992411"/>
            <a:ext cx="2457450" cy="1514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1594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9">
            <a:extLst>
              <a:ext uri="{FF2B5EF4-FFF2-40B4-BE49-F238E27FC236}">
                <a16:creationId xmlns:a16="http://schemas.microsoft.com/office/drawing/2014/main" xmlns="" id="{53B021B3-DE93-4AB7-8A18-CF5F1CED88B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F2B8AEED-6D98-7247-B118-1B9E15FE8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56032"/>
            <a:ext cx="10506456" cy="1014984"/>
          </a:xfrm>
        </p:spPr>
        <p:txBody>
          <a:bodyPr anchor="b">
            <a:normAutofit/>
          </a:bodyPr>
          <a:lstStyle/>
          <a:p>
            <a:r>
              <a:rPr lang="en-US" dirty="0"/>
              <a:t>Problem Statement</a:t>
            </a:r>
          </a:p>
        </p:txBody>
      </p:sp>
      <p:sp>
        <p:nvSpPr>
          <p:cNvPr id="17" name="Rectangle 11">
            <a:extLst>
              <a:ext uri="{FF2B5EF4-FFF2-40B4-BE49-F238E27FC236}">
                <a16:creationId xmlns:a16="http://schemas.microsoft.com/office/drawing/2014/main" xmlns="" id="{52D502E5-F6B4-4D58-B4AE-FC466FF15EE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865953" y="1634502"/>
            <a:ext cx="10451592" cy="9144"/>
          </a:xfrm>
          <a:prstGeom prst="rect">
            <a:avLst/>
          </a:prstGeom>
          <a:solidFill>
            <a:schemeClr val="tx1">
              <a:lumMod val="65000"/>
              <a:lumOff val="35000"/>
              <a:alpha val="30000"/>
            </a:schemeClr>
          </a:solidFill>
          <a:ln w="9525">
            <a:solidFill>
              <a:schemeClr val="tx1">
                <a:lumMod val="65000"/>
                <a:lumOff val="35000"/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3">
            <a:extLst>
              <a:ext uri="{FF2B5EF4-FFF2-40B4-BE49-F238E27FC236}">
                <a16:creationId xmlns:a16="http://schemas.microsoft.com/office/drawing/2014/main" xmlns="" id="{9DECDBF4-02B6-4BB4-B65B-B8107AD6A9E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V="1">
            <a:off x="841248" y="1538176"/>
            <a:ext cx="1873457" cy="1098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19" name="Content Placeholder 2">
            <a:extLst>
              <a:ext uri="{FF2B5EF4-FFF2-40B4-BE49-F238E27FC236}">
                <a16:creationId xmlns:a16="http://schemas.microsoft.com/office/drawing/2014/main" xmlns="" id="{103A1D8B-4EE9-441B-BC2D-87D30B3DA7B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75836361"/>
              </p:ext>
            </p:extLst>
          </p:nvPr>
        </p:nvGraphicFramePr>
        <p:xfrm>
          <a:off x="838200" y="1926266"/>
          <a:ext cx="10515600" cy="43575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C955A9D7-B45B-3C42-BE75-34D8949F71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73963" y="465412"/>
            <a:ext cx="3436048" cy="1061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7059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218D167-1B01-5248-9670-8A5F64746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B22A31C-BB08-E44B-A171-DAEB1D310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Data big enough and semi-structure storing of data in MongoDB</a:t>
            </a:r>
          </a:p>
          <a:p>
            <a:r>
              <a:rPr lang="en-US" dirty="0"/>
              <a:t>Spark RDD containers for Transformations </a:t>
            </a:r>
          </a:p>
          <a:p>
            <a:r>
              <a:rPr lang="en-US" dirty="0" err="1"/>
              <a:t>Pyspark</a:t>
            </a:r>
            <a:r>
              <a:rPr lang="en-US" dirty="0"/>
              <a:t> </a:t>
            </a:r>
            <a:r>
              <a:rPr lang="en-US" dirty="0" err="1"/>
              <a:t>ipython</a:t>
            </a:r>
            <a:r>
              <a:rPr lang="en-US" dirty="0"/>
              <a:t> </a:t>
            </a:r>
            <a:r>
              <a:rPr lang="en-US" dirty="0" err="1"/>
              <a:t>Jupyter</a:t>
            </a:r>
            <a:r>
              <a:rPr lang="en-US" dirty="0"/>
              <a:t> notebook</a:t>
            </a:r>
            <a:r>
              <a:rPr lang="en-CA" dirty="0"/>
              <a:t> </a:t>
            </a:r>
          </a:p>
          <a:p>
            <a:r>
              <a:rPr lang="en-US" dirty="0"/>
              <a:t>Data being analyzed by using spark </a:t>
            </a:r>
            <a:r>
              <a:rPr lang="en-US" dirty="0" err="1"/>
              <a:t>sqlcontext</a:t>
            </a:r>
            <a:r>
              <a:rPr lang="en-US" dirty="0"/>
              <a:t> </a:t>
            </a:r>
          </a:p>
          <a:p>
            <a:r>
              <a:rPr lang="en-US" dirty="0"/>
              <a:t>Once the data was cleaned and transformed, we have sent the data in to the MongoDB to store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429C6587-E689-C94D-B9DB-F2DAF63892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2613" y="548640"/>
            <a:ext cx="3436048" cy="1061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5110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EB3A863-7480-264B-87BC-007449B107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Experimenting in different </a:t>
            </a:r>
            <a:br>
              <a:rPr lang="en-US" dirty="0"/>
            </a:br>
            <a:r>
              <a:rPr lang="en-US" dirty="0"/>
              <a:t>platforms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9F4FD6D-8D00-D544-A612-480518DB95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/>
              <a:t>AWS </a:t>
            </a:r>
          </a:p>
          <a:p>
            <a:r>
              <a:rPr lang="en-US" i="1" dirty="0"/>
              <a:t>Oracle VMware </a:t>
            </a:r>
            <a:r>
              <a:rPr lang="en-US" i="1" dirty="0" err="1"/>
              <a:t>HortonWorks</a:t>
            </a:r>
            <a:r>
              <a:rPr lang="en-US" i="1" dirty="0"/>
              <a:t> Platform </a:t>
            </a:r>
            <a:endParaRPr lang="en-CA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76E38AD7-4AD3-3246-9024-65AFFB0505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1331" y="3771900"/>
            <a:ext cx="7862720" cy="21717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558DDBAE-1836-D44B-BDAD-DB8EE8854D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5362" y="548640"/>
            <a:ext cx="3436048" cy="1061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7718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1E66A23-CADF-024D-AFB0-65F5B89938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/>
            </a:r>
            <a:br>
              <a:rPr lang="en-CA" dirty="0"/>
            </a:br>
            <a:r>
              <a:rPr lang="en-US" dirty="0"/>
              <a:t>Architecture and </a:t>
            </a:r>
            <a:br>
              <a:rPr lang="en-US" dirty="0"/>
            </a:br>
            <a:r>
              <a:rPr lang="en-US" dirty="0"/>
              <a:t>Data Pipeline Diagram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CB21467C-0A7B-2B4B-9280-0D17AF8EA7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6021" y="752982"/>
            <a:ext cx="3436048" cy="1061636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6756E793-DF1E-2F4E-BF27-2917B4363196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57425" y="2400874"/>
            <a:ext cx="6615112" cy="3694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182667"/>
      </p:ext>
    </p:extLst>
  </p:cSld>
  <p:clrMapOvr>
    <a:masterClrMapping/>
  </p:clrMapOvr>
</p:sld>
</file>

<file path=ppt/theme/theme1.xml><?xml version="1.0" encoding="utf-8"?>
<a:theme xmlns:a="http://schemas.openxmlformats.org/drawingml/2006/main" name="AccentBoxVTI">
  <a:themeElements>
    <a:clrScheme name="AccentBoxVTI">
      <a:dk1>
        <a:srgbClr val="000000"/>
      </a:dk1>
      <a:lt1>
        <a:sysClr val="window" lastClr="FFFFFF"/>
      </a:lt1>
      <a:dk2>
        <a:srgbClr val="262626"/>
      </a:dk2>
      <a:lt2>
        <a:srgbClr val="FFFFFF"/>
      </a:lt2>
      <a:accent1>
        <a:srgbClr val="F5A700"/>
      </a:accent1>
      <a:accent2>
        <a:srgbClr val="00A5AB"/>
      </a:accent2>
      <a:accent3>
        <a:srgbClr val="09963B"/>
      </a:accent3>
      <a:accent4>
        <a:srgbClr val="E64823"/>
      </a:accent4>
      <a:accent5>
        <a:srgbClr val="9C6A6A"/>
      </a:accent5>
      <a:accent6>
        <a:srgbClr val="824F8C"/>
      </a:accent6>
      <a:hlink>
        <a:srgbClr val="2998E3"/>
      </a:hlink>
      <a:folHlink>
        <a:srgbClr val="7F723D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</TotalTime>
  <Words>443</Words>
  <Application>Microsoft Office PowerPoint</Application>
  <PresentationFormat>Widescreen</PresentationFormat>
  <Paragraphs>74</Paragraphs>
  <Slides>31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6" baseType="lpstr">
      <vt:lpstr>Arial</vt:lpstr>
      <vt:lpstr>Arial</vt:lpstr>
      <vt:lpstr>Avenir Next LT Pro</vt:lpstr>
      <vt:lpstr>Calibri</vt:lpstr>
      <vt:lpstr>AccentBoxVTI</vt:lpstr>
      <vt:lpstr>CHALLENGES AND BUSINESS RECOMMENDATIONS IN AVIATION INDUSTRY </vt:lpstr>
      <vt:lpstr>Motivation</vt:lpstr>
      <vt:lpstr>DataSet Details </vt:lpstr>
      <vt:lpstr>Attributes and Data Types </vt:lpstr>
      <vt:lpstr>Useful Variables</vt:lpstr>
      <vt:lpstr>Problem Statement</vt:lpstr>
      <vt:lpstr>Overview</vt:lpstr>
      <vt:lpstr>Experimenting in different  platforms </vt:lpstr>
      <vt:lpstr> Architecture and  Data Pipeline Diagram</vt:lpstr>
      <vt:lpstr>Jupyter Notebook</vt:lpstr>
      <vt:lpstr>Why Spark </vt:lpstr>
      <vt:lpstr>PySpark </vt:lpstr>
      <vt:lpstr> Pyspark Cont.. </vt:lpstr>
      <vt:lpstr>PySpark SQL Context:</vt:lpstr>
      <vt:lpstr>MongoDB</vt:lpstr>
      <vt:lpstr>Spark, Pyspark Connector and SQLContext in Ipython  Notebook: </vt:lpstr>
      <vt:lpstr>Business Recommendations and Inferences from the  Dataset </vt:lpstr>
      <vt:lpstr>MongoDB Connector in  Ipython Notebook: </vt:lpstr>
      <vt:lpstr>Temp Tables</vt:lpstr>
      <vt:lpstr>PowerPoint Presentation</vt:lpstr>
      <vt:lpstr>What would be the best day of the week the day the passenger can choose to fly so that he/she can avoid delays in their journeys? </vt:lpstr>
      <vt:lpstr>Conti..</vt:lpstr>
      <vt:lpstr>Visualizations</vt:lpstr>
      <vt:lpstr>Analyzing the busiest routes in USA </vt:lpstr>
      <vt:lpstr>Analysing the best Airline</vt:lpstr>
      <vt:lpstr>Cont…</vt:lpstr>
      <vt:lpstr>Visualizations</vt:lpstr>
      <vt:lpstr>Highest number of cancellations</vt:lpstr>
      <vt:lpstr>Cont…</vt:lpstr>
      <vt:lpstr>Cont..</vt:lpstr>
      <vt:lpstr>Visualizations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CHALLENGES AND BUSINESS RECOMMENDATIONS IN AVIATION INDUSTRY </dc:title>
  <dc:creator>Praveen Kumar Marichamy</dc:creator>
  <cp:lastModifiedBy>saikarthik kandikonda</cp:lastModifiedBy>
  <cp:revision>4</cp:revision>
  <dcterms:created xsi:type="dcterms:W3CDTF">2020-04-17T19:00:35Z</dcterms:created>
  <dcterms:modified xsi:type="dcterms:W3CDTF">2020-04-17T23:27:40Z</dcterms:modified>
</cp:coreProperties>
</file>